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24"/>
  </p:notesMasterIdLst>
  <p:sldIdLst>
    <p:sldId id="256" r:id="rId4"/>
    <p:sldId id="301" r:id="rId5"/>
    <p:sldId id="299" r:id="rId6"/>
    <p:sldId id="276" r:id="rId7"/>
    <p:sldId id="310" r:id="rId8"/>
    <p:sldId id="309" r:id="rId9"/>
    <p:sldId id="296" r:id="rId10"/>
    <p:sldId id="302" r:id="rId11"/>
    <p:sldId id="303" r:id="rId12"/>
    <p:sldId id="304" r:id="rId13"/>
    <p:sldId id="305" r:id="rId14"/>
    <p:sldId id="311" r:id="rId15"/>
    <p:sldId id="306" r:id="rId16"/>
    <p:sldId id="307" r:id="rId17"/>
    <p:sldId id="312" r:id="rId18"/>
    <p:sldId id="313" r:id="rId19"/>
    <p:sldId id="297" r:id="rId20"/>
    <p:sldId id="298" r:id="rId21"/>
    <p:sldId id="314" r:id="rId22"/>
    <p:sldId id="300" r:id="rId23"/>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116" d="100"/>
          <a:sy n="116" d="100"/>
        </p:scale>
        <p:origin x="150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800" b="1" i="0" u="none" strike="noStrike" baseline="0">
                <a:solidFill>
                  <a:srgbClr val="000000"/>
                </a:solidFill>
                <a:latin typeface="Calibri"/>
                <a:ea typeface="Calibri"/>
                <a:cs typeface="Calibri"/>
              </a:defRPr>
            </a:pPr>
            <a:r>
              <a:rPr lang="en-US"/>
              <a:t>Baldwin Park Key Well Level 2001-2017</a:t>
            </a:r>
          </a:p>
        </c:rich>
      </c:tx>
      <c:layout>
        <c:manualLayout>
          <c:xMode val="edge"/>
          <c:yMode val="edge"/>
          <c:x val="5.3410381488430268E-2"/>
          <c:y val="1.2124142796839103E-2"/>
        </c:manualLayout>
      </c:layout>
      <c:overlay val="0"/>
      <c:spPr>
        <a:ln>
          <a:solidFill>
            <a:sysClr val="windowText" lastClr="000000"/>
          </a:solidFill>
        </a:ln>
      </c:spPr>
    </c:title>
    <c:autoTitleDeleted val="0"/>
    <c:plotArea>
      <c:layout>
        <c:manualLayout>
          <c:layoutTarget val="inner"/>
          <c:xMode val="edge"/>
          <c:yMode val="edge"/>
          <c:x val="6.4457904300423988E-2"/>
          <c:y val="8.3011700170849245E-2"/>
          <c:w val="0.8539293357561073"/>
          <c:h val="0.85005222070659847"/>
        </c:manualLayout>
      </c:layout>
      <c:areaChart>
        <c:grouping val="standard"/>
        <c:varyColors val="0"/>
        <c:ser>
          <c:idx val="0"/>
          <c:order val="0"/>
          <c:tx>
            <c:v>Key Well Level (Includes Cyclic) </c:v>
          </c:tx>
          <c:spPr>
            <a:solidFill>
              <a:schemeClr val="accent1">
                <a:alpha val="50000"/>
              </a:schemeClr>
            </a:solidFill>
            <a:ln>
              <a:solidFill>
                <a:sysClr val="windowText" lastClr="000000"/>
              </a:solidFill>
            </a:ln>
          </c:spPr>
          <c:cat>
            <c:numRef>
              <c:f>'15 YR Data'!$C$2:$C$824</c:f>
              <c:numCache>
                <c:formatCode>[$-409]mmm\-yy;@</c:formatCode>
                <c:ptCount val="823"/>
                <c:pt idx="0">
                  <c:v>36896</c:v>
                </c:pt>
                <c:pt idx="1">
                  <c:v>36904</c:v>
                </c:pt>
                <c:pt idx="2">
                  <c:v>36910</c:v>
                </c:pt>
                <c:pt idx="3">
                  <c:v>36917</c:v>
                </c:pt>
                <c:pt idx="4">
                  <c:v>36924</c:v>
                </c:pt>
                <c:pt idx="5">
                  <c:v>36931</c:v>
                </c:pt>
                <c:pt idx="6">
                  <c:v>36938</c:v>
                </c:pt>
                <c:pt idx="7">
                  <c:v>36944</c:v>
                </c:pt>
                <c:pt idx="8">
                  <c:v>36952</c:v>
                </c:pt>
                <c:pt idx="9">
                  <c:v>36953</c:v>
                </c:pt>
                <c:pt idx="10">
                  <c:v>36959</c:v>
                </c:pt>
                <c:pt idx="11">
                  <c:v>36966</c:v>
                </c:pt>
                <c:pt idx="12">
                  <c:v>36973</c:v>
                </c:pt>
                <c:pt idx="13">
                  <c:v>36987</c:v>
                </c:pt>
                <c:pt idx="14">
                  <c:v>36994</c:v>
                </c:pt>
                <c:pt idx="15">
                  <c:v>37001</c:v>
                </c:pt>
                <c:pt idx="16">
                  <c:v>37007</c:v>
                </c:pt>
                <c:pt idx="17">
                  <c:v>37015</c:v>
                </c:pt>
                <c:pt idx="18">
                  <c:v>37022</c:v>
                </c:pt>
                <c:pt idx="19">
                  <c:v>37029</c:v>
                </c:pt>
                <c:pt idx="20">
                  <c:v>37036</c:v>
                </c:pt>
                <c:pt idx="21">
                  <c:v>37043</c:v>
                </c:pt>
                <c:pt idx="22">
                  <c:v>37050</c:v>
                </c:pt>
                <c:pt idx="23">
                  <c:v>37057</c:v>
                </c:pt>
                <c:pt idx="24">
                  <c:v>37064</c:v>
                </c:pt>
                <c:pt idx="25">
                  <c:v>37071</c:v>
                </c:pt>
                <c:pt idx="26">
                  <c:v>37078</c:v>
                </c:pt>
                <c:pt idx="27">
                  <c:v>37085</c:v>
                </c:pt>
                <c:pt idx="28">
                  <c:v>37092</c:v>
                </c:pt>
                <c:pt idx="29">
                  <c:v>37099</c:v>
                </c:pt>
                <c:pt idx="30">
                  <c:v>37108</c:v>
                </c:pt>
                <c:pt idx="31">
                  <c:v>37115</c:v>
                </c:pt>
                <c:pt idx="32">
                  <c:v>37120</c:v>
                </c:pt>
                <c:pt idx="33">
                  <c:v>37125</c:v>
                </c:pt>
                <c:pt idx="34">
                  <c:v>37134</c:v>
                </c:pt>
                <c:pt idx="35">
                  <c:v>37141</c:v>
                </c:pt>
                <c:pt idx="36">
                  <c:v>37148</c:v>
                </c:pt>
                <c:pt idx="37">
                  <c:v>37155</c:v>
                </c:pt>
                <c:pt idx="38">
                  <c:v>37162</c:v>
                </c:pt>
                <c:pt idx="39">
                  <c:v>37169</c:v>
                </c:pt>
                <c:pt idx="40">
                  <c:v>37176</c:v>
                </c:pt>
                <c:pt idx="41">
                  <c:v>37183</c:v>
                </c:pt>
                <c:pt idx="42">
                  <c:v>37197</c:v>
                </c:pt>
                <c:pt idx="43">
                  <c:v>37204</c:v>
                </c:pt>
                <c:pt idx="44">
                  <c:v>37211</c:v>
                </c:pt>
                <c:pt idx="45">
                  <c:v>37218</c:v>
                </c:pt>
                <c:pt idx="46">
                  <c:v>37226</c:v>
                </c:pt>
                <c:pt idx="47">
                  <c:v>37232</c:v>
                </c:pt>
                <c:pt idx="48">
                  <c:v>37238</c:v>
                </c:pt>
                <c:pt idx="49">
                  <c:v>37246</c:v>
                </c:pt>
                <c:pt idx="50">
                  <c:v>37253</c:v>
                </c:pt>
                <c:pt idx="51">
                  <c:v>37256</c:v>
                </c:pt>
                <c:pt idx="52">
                  <c:v>37263</c:v>
                </c:pt>
                <c:pt idx="53">
                  <c:v>37270</c:v>
                </c:pt>
                <c:pt idx="54">
                  <c:v>37277</c:v>
                </c:pt>
                <c:pt idx="55">
                  <c:v>37284</c:v>
                </c:pt>
                <c:pt idx="56">
                  <c:v>37291</c:v>
                </c:pt>
                <c:pt idx="57">
                  <c:v>37298</c:v>
                </c:pt>
                <c:pt idx="58">
                  <c:v>37302</c:v>
                </c:pt>
                <c:pt idx="59">
                  <c:v>37312</c:v>
                </c:pt>
                <c:pt idx="60">
                  <c:v>37319</c:v>
                </c:pt>
                <c:pt idx="61">
                  <c:v>37326</c:v>
                </c:pt>
                <c:pt idx="62">
                  <c:v>37333</c:v>
                </c:pt>
                <c:pt idx="63">
                  <c:v>37340</c:v>
                </c:pt>
                <c:pt idx="64">
                  <c:v>37347</c:v>
                </c:pt>
                <c:pt idx="65">
                  <c:v>37354</c:v>
                </c:pt>
                <c:pt idx="66">
                  <c:v>37361</c:v>
                </c:pt>
                <c:pt idx="67">
                  <c:v>37368</c:v>
                </c:pt>
                <c:pt idx="68">
                  <c:v>37375</c:v>
                </c:pt>
                <c:pt idx="69">
                  <c:v>37382</c:v>
                </c:pt>
                <c:pt idx="70">
                  <c:v>37389</c:v>
                </c:pt>
                <c:pt idx="71">
                  <c:v>37396</c:v>
                </c:pt>
                <c:pt idx="72">
                  <c:v>37400</c:v>
                </c:pt>
                <c:pt idx="73">
                  <c:v>37410</c:v>
                </c:pt>
                <c:pt idx="74">
                  <c:v>37417</c:v>
                </c:pt>
                <c:pt idx="75">
                  <c:v>37424</c:v>
                </c:pt>
                <c:pt idx="76">
                  <c:v>37431</c:v>
                </c:pt>
                <c:pt idx="77">
                  <c:v>37438</c:v>
                </c:pt>
                <c:pt idx="78">
                  <c:v>37445</c:v>
                </c:pt>
                <c:pt idx="79">
                  <c:v>37452</c:v>
                </c:pt>
                <c:pt idx="80">
                  <c:v>37459</c:v>
                </c:pt>
                <c:pt idx="81">
                  <c:v>37466</c:v>
                </c:pt>
                <c:pt idx="82">
                  <c:v>37473</c:v>
                </c:pt>
                <c:pt idx="83">
                  <c:v>37480</c:v>
                </c:pt>
                <c:pt idx="84">
                  <c:v>37487</c:v>
                </c:pt>
                <c:pt idx="85">
                  <c:v>37494</c:v>
                </c:pt>
                <c:pt idx="86">
                  <c:v>37502</c:v>
                </c:pt>
                <c:pt idx="87">
                  <c:v>37508</c:v>
                </c:pt>
                <c:pt idx="88">
                  <c:v>37515</c:v>
                </c:pt>
                <c:pt idx="89">
                  <c:v>37519</c:v>
                </c:pt>
                <c:pt idx="90">
                  <c:v>37526</c:v>
                </c:pt>
                <c:pt idx="91">
                  <c:v>37533</c:v>
                </c:pt>
                <c:pt idx="92">
                  <c:v>37540</c:v>
                </c:pt>
                <c:pt idx="93">
                  <c:v>37547</c:v>
                </c:pt>
                <c:pt idx="94">
                  <c:v>37554</c:v>
                </c:pt>
                <c:pt idx="95">
                  <c:v>37561</c:v>
                </c:pt>
                <c:pt idx="96">
                  <c:v>37568</c:v>
                </c:pt>
                <c:pt idx="97">
                  <c:v>37575</c:v>
                </c:pt>
                <c:pt idx="98">
                  <c:v>37582</c:v>
                </c:pt>
                <c:pt idx="99">
                  <c:v>37585</c:v>
                </c:pt>
                <c:pt idx="100">
                  <c:v>37592</c:v>
                </c:pt>
                <c:pt idx="101">
                  <c:v>37596</c:v>
                </c:pt>
                <c:pt idx="102">
                  <c:v>37603</c:v>
                </c:pt>
                <c:pt idx="103">
                  <c:v>37613</c:v>
                </c:pt>
                <c:pt idx="104">
                  <c:v>37620</c:v>
                </c:pt>
                <c:pt idx="105">
                  <c:v>37624</c:v>
                </c:pt>
                <c:pt idx="106">
                  <c:v>37631</c:v>
                </c:pt>
                <c:pt idx="107">
                  <c:v>37638</c:v>
                </c:pt>
                <c:pt idx="108">
                  <c:v>37645</c:v>
                </c:pt>
                <c:pt idx="109">
                  <c:v>37652</c:v>
                </c:pt>
                <c:pt idx="110">
                  <c:v>37659</c:v>
                </c:pt>
                <c:pt idx="111">
                  <c:v>37666</c:v>
                </c:pt>
                <c:pt idx="112">
                  <c:v>37673</c:v>
                </c:pt>
                <c:pt idx="113">
                  <c:v>37680</c:v>
                </c:pt>
                <c:pt idx="114">
                  <c:v>37687</c:v>
                </c:pt>
                <c:pt idx="115">
                  <c:v>37694</c:v>
                </c:pt>
                <c:pt idx="116">
                  <c:v>37701</c:v>
                </c:pt>
                <c:pt idx="117">
                  <c:v>37708</c:v>
                </c:pt>
                <c:pt idx="118">
                  <c:v>37715</c:v>
                </c:pt>
                <c:pt idx="119">
                  <c:v>37722</c:v>
                </c:pt>
                <c:pt idx="120">
                  <c:v>37732</c:v>
                </c:pt>
                <c:pt idx="121">
                  <c:v>37736</c:v>
                </c:pt>
                <c:pt idx="122">
                  <c:v>37743</c:v>
                </c:pt>
                <c:pt idx="123">
                  <c:v>37750</c:v>
                </c:pt>
                <c:pt idx="124">
                  <c:v>37757</c:v>
                </c:pt>
                <c:pt idx="125">
                  <c:v>37764</c:v>
                </c:pt>
                <c:pt idx="126">
                  <c:v>37771</c:v>
                </c:pt>
                <c:pt idx="127">
                  <c:v>37778</c:v>
                </c:pt>
                <c:pt idx="128">
                  <c:v>37785</c:v>
                </c:pt>
                <c:pt idx="129">
                  <c:v>37792</c:v>
                </c:pt>
                <c:pt idx="130">
                  <c:v>37799</c:v>
                </c:pt>
                <c:pt idx="131">
                  <c:v>37804</c:v>
                </c:pt>
                <c:pt idx="132">
                  <c:v>37809</c:v>
                </c:pt>
                <c:pt idx="133">
                  <c:v>37813</c:v>
                </c:pt>
                <c:pt idx="134">
                  <c:v>37820</c:v>
                </c:pt>
                <c:pt idx="135">
                  <c:v>37823</c:v>
                </c:pt>
                <c:pt idx="136">
                  <c:v>37830</c:v>
                </c:pt>
                <c:pt idx="137">
                  <c:v>37834</c:v>
                </c:pt>
                <c:pt idx="138">
                  <c:v>37844</c:v>
                </c:pt>
                <c:pt idx="139">
                  <c:v>37848</c:v>
                </c:pt>
                <c:pt idx="140">
                  <c:v>37855</c:v>
                </c:pt>
                <c:pt idx="141">
                  <c:v>37862</c:v>
                </c:pt>
                <c:pt idx="142">
                  <c:v>37869</c:v>
                </c:pt>
                <c:pt idx="143">
                  <c:v>37876</c:v>
                </c:pt>
                <c:pt idx="144">
                  <c:v>37883</c:v>
                </c:pt>
                <c:pt idx="145">
                  <c:v>37890</c:v>
                </c:pt>
                <c:pt idx="146">
                  <c:v>37897</c:v>
                </c:pt>
                <c:pt idx="147">
                  <c:v>37904</c:v>
                </c:pt>
                <c:pt idx="148">
                  <c:v>37911</c:v>
                </c:pt>
                <c:pt idx="149">
                  <c:v>37918</c:v>
                </c:pt>
                <c:pt idx="150">
                  <c:v>37921</c:v>
                </c:pt>
                <c:pt idx="151">
                  <c:v>37925</c:v>
                </c:pt>
                <c:pt idx="152">
                  <c:v>37932</c:v>
                </c:pt>
                <c:pt idx="153">
                  <c:v>37949</c:v>
                </c:pt>
                <c:pt idx="154">
                  <c:v>37956</c:v>
                </c:pt>
                <c:pt idx="155">
                  <c:v>37960</c:v>
                </c:pt>
                <c:pt idx="156">
                  <c:v>37967</c:v>
                </c:pt>
                <c:pt idx="157">
                  <c:v>37971</c:v>
                </c:pt>
                <c:pt idx="158">
                  <c:v>37973</c:v>
                </c:pt>
                <c:pt idx="159">
                  <c:v>37981</c:v>
                </c:pt>
                <c:pt idx="160">
                  <c:v>37988</c:v>
                </c:pt>
                <c:pt idx="161">
                  <c:v>37995</c:v>
                </c:pt>
                <c:pt idx="162">
                  <c:v>38002</c:v>
                </c:pt>
                <c:pt idx="163">
                  <c:v>38009</c:v>
                </c:pt>
                <c:pt idx="164">
                  <c:v>38016</c:v>
                </c:pt>
                <c:pt idx="165">
                  <c:v>38026</c:v>
                </c:pt>
                <c:pt idx="166">
                  <c:v>38030</c:v>
                </c:pt>
                <c:pt idx="167">
                  <c:v>38040</c:v>
                </c:pt>
                <c:pt idx="168">
                  <c:v>38047</c:v>
                </c:pt>
                <c:pt idx="169">
                  <c:v>38054</c:v>
                </c:pt>
                <c:pt idx="170">
                  <c:v>38058</c:v>
                </c:pt>
                <c:pt idx="171">
                  <c:v>38068</c:v>
                </c:pt>
                <c:pt idx="172">
                  <c:v>38075</c:v>
                </c:pt>
                <c:pt idx="173">
                  <c:v>38079</c:v>
                </c:pt>
                <c:pt idx="174">
                  <c:v>38086</c:v>
                </c:pt>
                <c:pt idx="175">
                  <c:v>38093</c:v>
                </c:pt>
                <c:pt idx="176">
                  <c:v>38100</c:v>
                </c:pt>
                <c:pt idx="177">
                  <c:v>38107</c:v>
                </c:pt>
                <c:pt idx="178">
                  <c:v>38114</c:v>
                </c:pt>
                <c:pt idx="179">
                  <c:v>38121</c:v>
                </c:pt>
                <c:pt idx="180">
                  <c:v>38128</c:v>
                </c:pt>
                <c:pt idx="181">
                  <c:v>38135</c:v>
                </c:pt>
                <c:pt idx="182">
                  <c:v>38142</c:v>
                </c:pt>
                <c:pt idx="183">
                  <c:v>38149</c:v>
                </c:pt>
                <c:pt idx="184">
                  <c:v>38156</c:v>
                </c:pt>
                <c:pt idx="185">
                  <c:v>38163</c:v>
                </c:pt>
                <c:pt idx="186">
                  <c:v>38170</c:v>
                </c:pt>
                <c:pt idx="187">
                  <c:v>38177</c:v>
                </c:pt>
                <c:pt idx="188">
                  <c:v>38184</c:v>
                </c:pt>
                <c:pt idx="189">
                  <c:v>38191</c:v>
                </c:pt>
                <c:pt idx="190">
                  <c:v>38198</c:v>
                </c:pt>
                <c:pt idx="191">
                  <c:v>38205</c:v>
                </c:pt>
                <c:pt idx="192">
                  <c:v>38212</c:v>
                </c:pt>
                <c:pt idx="193">
                  <c:v>38219</c:v>
                </c:pt>
                <c:pt idx="194">
                  <c:v>38226</c:v>
                </c:pt>
                <c:pt idx="195">
                  <c:v>38233</c:v>
                </c:pt>
                <c:pt idx="196">
                  <c:v>38240</c:v>
                </c:pt>
                <c:pt idx="197">
                  <c:v>38247</c:v>
                </c:pt>
                <c:pt idx="198">
                  <c:v>38254</c:v>
                </c:pt>
                <c:pt idx="199">
                  <c:v>38261</c:v>
                </c:pt>
                <c:pt idx="200">
                  <c:v>38268</c:v>
                </c:pt>
                <c:pt idx="201">
                  <c:v>38275</c:v>
                </c:pt>
                <c:pt idx="202">
                  <c:v>38282</c:v>
                </c:pt>
                <c:pt idx="203">
                  <c:v>38289</c:v>
                </c:pt>
                <c:pt idx="204">
                  <c:v>38296</c:v>
                </c:pt>
                <c:pt idx="205">
                  <c:v>38303</c:v>
                </c:pt>
                <c:pt idx="206">
                  <c:v>38310</c:v>
                </c:pt>
                <c:pt idx="207">
                  <c:v>38324</c:v>
                </c:pt>
                <c:pt idx="208">
                  <c:v>38331</c:v>
                </c:pt>
                <c:pt idx="209">
                  <c:v>38338</c:v>
                </c:pt>
                <c:pt idx="210">
                  <c:v>38344</c:v>
                </c:pt>
                <c:pt idx="211">
                  <c:v>38351</c:v>
                </c:pt>
                <c:pt idx="212">
                  <c:v>38359</c:v>
                </c:pt>
                <c:pt idx="213">
                  <c:v>38366</c:v>
                </c:pt>
                <c:pt idx="214">
                  <c:v>38373</c:v>
                </c:pt>
                <c:pt idx="215">
                  <c:v>38380</c:v>
                </c:pt>
                <c:pt idx="216">
                  <c:v>38387</c:v>
                </c:pt>
                <c:pt idx="217">
                  <c:v>38394</c:v>
                </c:pt>
                <c:pt idx="218">
                  <c:v>38401</c:v>
                </c:pt>
                <c:pt idx="219">
                  <c:v>38408</c:v>
                </c:pt>
                <c:pt idx="220">
                  <c:v>38415</c:v>
                </c:pt>
                <c:pt idx="221">
                  <c:v>38422</c:v>
                </c:pt>
                <c:pt idx="222">
                  <c:v>38429</c:v>
                </c:pt>
                <c:pt idx="223">
                  <c:v>38436</c:v>
                </c:pt>
                <c:pt idx="224">
                  <c:v>38442</c:v>
                </c:pt>
                <c:pt idx="225">
                  <c:v>38450</c:v>
                </c:pt>
                <c:pt idx="226">
                  <c:v>38457</c:v>
                </c:pt>
                <c:pt idx="227">
                  <c:v>38464</c:v>
                </c:pt>
                <c:pt idx="228">
                  <c:v>38471</c:v>
                </c:pt>
                <c:pt idx="229">
                  <c:v>38478</c:v>
                </c:pt>
                <c:pt idx="230">
                  <c:v>38485</c:v>
                </c:pt>
                <c:pt idx="231">
                  <c:v>38492</c:v>
                </c:pt>
                <c:pt idx="232">
                  <c:v>38499</c:v>
                </c:pt>
                <c:pt idx="233">
                  <c:v>38506</c:v>
                </c:pt>
                <c:pt idx="234">
                  <c:v>38513</c:v>
                </c:pt>
                <c:pt idx="235">
                  <c:v>38520</c:v>
                </c:pt>
                <c:pt idx="236">
                  <c:v>38527</c:v>
                </c:pt>
                <c:pt idx="237">
                  <c:v>38534</c:v>
                </c:pt>
                <c:pt idx="238">
                  <c:v>38541</c:v>
                </c:pt>
                <c:pt idx="239">
                  <c:v>38548</c:v>
                </c:pt>
                <c:pt idx="240">
                  <c:v>38555</c:v>
                </c:pt>
                <c:pt idx="241">
                  <c:v>38562</c:v>
                </c:pt>
                <c:pt idx="242">
                  <c:v>38569</c:v>
                </c:pt>
                <c:pt idx="243">
                  <c:v>38576</c:v>
                </c:pt>
                <c:pt idx="244">
                  <c:v>38583</c:v>
                </c:pt>
                <c:pt idx="245">
                  <c:v>38590</c:v>
                </c:pt>
                <c:pt idx="246">
                  <c:v>38597</c:v>
                </c:pt>
                <c:pt idx="247">
                  <c:v>38601</c:v>
                </c:pt>
                <c:pt idx="248">
                  <c:v>38604</c:v>
                </c:pt>
                <c:pt idx="249">
                  <c:v>38611</c:v>
                </c:pt>
                <c:pt idx="250">
                  <c:v>38618</c:v>
                </c:pt>
                <c:pt idx="251">
                  <c:v>38625</c:v>
                </c:pt>
                <c:pt idx="252">
                  <c:v>38632</c:v>
                </c:pt>
                <c:pt idx="253">
                  <c:v>38639</c:v>
                </c:pt>
                <c:pt idx="254">
                  <c:v>38646</c:v>
                </c:pt>
                <c:pt idx="255">
                  <c:v>38653</c:v>
                </c:pt>
                <c:pt idx="256">
                  <c:v>38660</c:v>
                </c:pt>
                <c:pt idx="257">
                  <c:v>38667</c:v>
                </c:pt>
                <c:pt idx="258">
                  <c:v>38674</c:v>
                </c:pt>
                <c:pt idx="259">
                  <c:v>38684</c:v>
                </c:pt>
                <c:pt idx="260">
                  <c:v>38688</c:v>
                </c:pt>
                <c:pt idx="261">
                  <c:v>38695</c:v>
                </c:pt>
                <c:pt idx="262">
                  <c:v>38702</c:v>
                </c:pt>
                <c:pt idx="263">
                  <c:v>38709</c:v>
                </c:pt>
                <c:pt idx="264">
                  <c:v>38716</c:v>
                </c:pt>
                <c:pt idx="265">
                  <c:v>38723</c:v>
                </c:pt>
                <c:pt idx="266">
                  <c:v>38723</c:v>
                </c:pt>
                <c:pt idx="267">
                  <c:v>38730</c:v>
                </c:pt>
                <c:pt idx="268">
                  <c:v>38737</c:v>
                </c:pt>
                <c:pt idx="269">
                  <c:v>38744</c:v>
                </c:pt>
                <c:pt idx="270">
                  <c:v>38751</c:v>
                </c:pt>
                <c:pt idx="271">
                  <c:v>38758</c:v>
                </c:pt>
                <c:pt idx="272">
                  <c:v>38765</c:v>
                </c:pt>
                <c:pt idx="273">
                  <c:v>38772</c:v>
                </c:pt>
                <c:pt idx="274">
                  <c:v>38779</c:v>
                </c:pt>
                <c:pt idx="275">
                  <c:v>38786</c:v>
                </c:pt>
                <c:pt idx="276">
                  <c:v>38793</c:v>
                </c:pt>
                <c:pt idx="277">
                  <c:v>38796</c:v>
                </c:pt>
                <c:pt idx="278">
                  <c:v>38800</c:v>
                </c:pt>
                <c:pt idx="279">
                  <c:v>38807</c:v>
                </c:pt>
                <c:pt idx="280">
                  <c:v>38814</c:v>
                </c:pt>
                <c:pt idx="281">
                  <c:v>38821</c:v>
                </c:pt>
                <c:pt idx="282">
                  <c:v>38826</c:v>
                </c:pt>
                <c:pt idx="283">
                  <c:v>38828</c:v>
                </c:pt>
                <c:pt idx="284">
                  <c:v>38835</c:v>
                </c:pt>
                <c:pt idx="285">
                  <c:v>38842</c:v>
                </c:pt>
                <c:pt idx="286">
                  <c:v>38849</c:v>
                </c:pt>
                <c:pt idx="287">
                  <c:v>38856</c:v>
                </c:pt>
                <c:pt idx="288">
                  <c:v>38863</c:v>
                </c:pt>
                <c:pt idx="289">
                  <c:v>38870</c:v>
                </c:pt>
                <c:pt idx="290">
                  <c:v>38877</c:v>
                </c:pt>
                <c:pt idx="291">
                  <c:v>38884</c:v>
                </c:pt>
                <c:pt idx="292">
                  <c:v>38891</c:v>
                </c:pt>
                <c:pt idx="293">
                  <c:v>38898</c:v>
                </c:pt>
                <c:pt idx="294">
                  <c:v>38903</c:v>
                </c:pt>
                <c:pt idx="295">
                  <c:v>38912</c:v>
                </c:pt>
                <c:pt idx="296">
                  <c:v>38912</c:v>
                </c:pt>
                <c:pt idx="297">
                  <c:v>38919</c:v>
                </c:pt>
                <c:pt idx="298">
                  <c:v>38926</c:v>
                </c:pt>
                <c:pt idx="299">
                  <c:v>38933</c:v>
                </c:pt>
                <c:pt idx="300">
                  <c:v>38940</c:v>
                </c:pt>
                <c:pt idx="301">
                  <c:v>38947</c:v>
                </c:pt>
                <c:pt idx="302">
                  <c:v>38954</c:v>
                </c:pt>
                <c:pt idx="303">
                  <c:v>38965</c:v>
                </c:pt>
                <c:pt idx="304">
                  <c:v>38968</c:v>
                </c:pt>
                <c:pt idx="305">
                  <c:v>38975</c:v>
                </c:pt>
                <c:pt idx="306">
                  <c:v>38982</c:v>
                </c:pt>
                <c:pt idx="307">
                  <c:v>38989</c:v>
                </c:pt>
                <c:pt idx="308">
                  <c:v>38996</c:v>
                </c:pt>
                <c:pt idx="309">
                  <c:v>39003</c:v>
                </c:pt>
                <c:pt idx="310">
                  <c:v>39010</c:v>
                </c:pt>
                <c:pt idx="311">
                  <c:v>39017</c:v>
                </c:pt>
                <c:pt idx="312">
                  <c:v>39024</c:v>
                </c:pt>
                <c:pt idx="313">
                  <c:v>39031</c:v>
                </c:pt>
                <c:pt idx="314">
                  <c:v>39038</c:v>
                </c:pt>
                <c:pt idx="315">
                  <c:v>39048</c:v>
                </c:pt>
                <c:pt idx="316">
                  <c:v>39052</c:v>
                </c:pt>
                <c:pt idx="317">
                  <c:v>39055</c:v>
                </c:pt>
                <c:pt idx="318">
                  <c:v>39059</c:v>
                </c:pt>
                <c:pt idx="319">
                  <c:v>39066</c:v>
                </c:pt>
                <c:pt idx="320">
                  <c:v>39073</c:v>
                </c:pt>
                <c:pt idx="321">
                  <c:v>39079</c:v>
                </c:pt>
                <c:pt idx="322">
                  <c:v>39080</c:v>
                </c:pt>
                <c:pt idx="323">
                  <c:v>39087</c:v>
                </c:pt>
                <c:pt idx="324">
                  <c:v>39094</c:v>
                </c:pt>
                <c:pt idx="325">
                  <c:v>39101</c:v>
                </c:pt>
                <c:pt idx="326">
                  <c:v>39108</c:v>
                </c:pt>
                <c:pt idx="327">
                  <c:v>39115</c:v>
                </c:pt>
                <c:pt idx="328">
                  <c:v>39122</c:v>
                </c:pt>
                <c:pt idx="329">
                  <c:v>39128</c:v>
                </c:pt>
                <c:pt idx="330">
                  <c:v>39136</c:v>
                </c:pt>
                <c:pt idx="331">
                  <c:v>39143</c:v>
                </c:pt>
                <c:pt idx="332">
                  <c:v>39150</c:v>
                </c:pt>
                <c:pt idx="333">
                  <c:v>39157</c:v>
                </c:pt>
                <c:pt idx="334">
                  <c:v>39164</c:v>
                </c:pt>
                <c:pt idx="335">
                  <c:v>39171</c:v>
                </c:pt>
                <c:pt idx="336">
                  <c:v>39178</c:v>
                </c:pt>
                <c:pt idx="337">
                  <c:v>39185</c:v>
                </c:pt>
                <c:pt idx="338">
                  <c:v>39192</c:v>
                </c:pt>
                <c:pt idx="339">
                  <c:v>39199</c:v>
                </c:pt>
                <c:pt idx="340">
                  <c:v>39206</c:v>
                </c:pt>
                <c:pt idx="341">
                  <c:v>39213</c:v>
                </c:pt>
                <c:pt idx="342">
                  <c:v>39220</c:v>
                </c:pt>
                <c:pt idx="343">
                  <c:v>39226</c:v>
                </c:pt>
                <c:pt idx="344">
                  <c:v>39234</c:v>
                </c:pt>
                <c:pt idx="345">
                  <c:v>39241</c:v>
                </c:pt>
                <c:pt idx="346">
                  <c:v>39248</c:v>
                </c:pt>
                <c:pt idx="347">
                  <c:v>39255</c:v>
                </c:pt>
                <c:pt idx="348">
                  <c:v>39262</c:v>
                </c:pt>
                <c:pt idx="349">
                  <c:v>39269</c:v>
                </c:pt>
                <c:pt idx="350">
                  <c:v>39276</c:v>
                </c:pt>
                <c:pt idx="351">
                  <c:v>39283</c:v>
                </c:pt>
                <c:pt idx="352">
                  <c:v>39290</c:v>
                </c:pt>
                <c:pt idx="353">
                  <c:v>39296</c:v>
                </c:pt>
                <c:pt idx="354">
                  <c:v>39303</c:v>
                </c:pt>
                <c:pt idx="355">
                  <c:v>39310</c:v>
                </c:pt>
                <c:pt idx="356">
                  <c:v>39317</c:v>
                </c:pt>
                <c:pt idx="357">
                  <c:v>39325</c:v>
                </c:pt>
                <c:pt idx="358">
                  <c:v>39332</c:v>
                </c:pt>
                <c:pt idx="359">
                  <c:v>39339</c:v>
                </c:pt>
                <c:pt idx="360">
                  <c:v>39346</c:v>
                </c:pt>
                <c:pt idx="361">
                  <c:v>39353</c:v>
                </c:pt>
                <c:pt idx="362">
                  <c:v>39360</c:v>
                </c:pt>
                <c:pt idx="363">
                  <c:v>39367</c:v>
                </c:pt>
                <c:pt idx="364">
                  <c:v>39374</c:v>
                </c:pt>
                <c:pt idx="365">
                  <c:v>39381</c:v>
                </c:pt>
                <c:pt idx="366">
                  <c:v>39388</c:v>
                </c:pt>
                <c:pt idx="367">
                  <c:v>39395</c:v>
                </c:pt>
                <c:pt idx="368">
                  <c:v>39401</c:v>
                </c:pt>
                <c:pt idx="369">
                  <c:v>39407</c:v>
                </c:pt>
                <c:pt idx="370">
                  <c:v>39416</c:v>
                </c:pt>
                <c:pt idx="371">
                  <c:v>39422</c:v>
                </c:pt>
                <c:pt idx="372">
                  <c:v>39430</c:v>
                </c:pt>
                <c:pt idx="373">
                  <c:v>39437</c:v>
                </c:pt>
                <c:pt idx="374">
                  <c:v>39444</c:v>
                </c:pt>
                <c:pt idx="375">
                  <c:v>39451</c:v>
                </c:pt>
                <c:pt idx="376">
                  <c:v>39458</c:v>
                </c:pt>
                <c:pt idx="377">
                  <c:v>39458</c:v>
                </c:pt>
                <c:pt idx="378">
                  <c:v>39465</c:v>
                </c:pt>
                <c:pt idx="379">
                  <c:v>39472</c:v>
                </c:pt>
                <c:pt idx="380">
                  <c:v>39478</c:v>
                </c:pt>
                <c:pt idx="381">
                  <c:v>39486</c:v>
                </c:pt>
                <c:pt idx="382">
                  <c:v>39493</c:v>
                </c:pt>
                <c:pt idx="383">
                  <c:v>39500</c:v>
                </c:pt>
                <c:pt idx="384">
                  <c:v>39507</c:v>
                </c:pt>
                <c:pt idx="385">
                  <c:v>39514</c:v>
                </c:pt>
                <c:pt idx="386">
                  <c:v>39521</c:v>
                </c:pt>
                <c:pt idx="387">
                  <c:v>39528</c:v>
                </c:pt>
                <c:pt idx="388">
                  <c:v>39535</c:v>
                </c:pt>
                <c:pt idx="389">
                  <c:v>39542</c:v>
                </c:pt>
                <c:pt idx="390">
                  <c:v>39549</c:v>
                </c:pt>
                <c:pt idx="391">
                  <c:v>39556</c:v>
                </c:pt>
                <c:pt idx="392">
                  <c:v>39563</c:v>
                </c:pt>
                <c:pt idx="393">
                  <c:v>39570</c:v>
                </c:pt>
                <c:pt idx="394">
                  <c:v>39577</c:v>
                </c:pt>
                <c:pt idx="395">
                  <c:v>39584</c:v>
                </c:pt>
                <c:pt idx="396">
                  <c:v>39591</c:v>
                </c:pt>
                <c:pt idx="397">
                  <c:v>39598</c:v>
                </c:pt>
                <c:pt idx="398">
                  <c:v>39605</c:v>
                </c:pt>
                <c:pt idx="399">
                  <c:v>39611</c:v>
                </c:pt>
                <c:pt idx="400">
                  <c:v>39619</c:v>
                </c:pt>
                <c:pt idx="401">
                  <c:v>39626</c:v>
                </c:pt>
                <c:pt idx="402">
                  <c:v>39632</c:v>
                </c:pt>
                <c:pt idx="403">
                  <c:v>39640</c:v>
                </c:pt>
                <c:pt idx="404">
                  <c:v>39647</c:v>
                </c:pt>
                <c:pt idx="405">
                  <c:v>39654</c:v>
                </c:pt>
                <c:pt idx="406">
                  <c:v>39661</c:v>
                </c:pt>
                <c:pt idx="407">
                  <c:v>39668</c:v>
                </c:pt>
                <c:pt idx="408">
                  <c:v>39675</c:v>
                </c:pt>
                <c:pt idx="409">
                  <c:v>39682</c:v>
                </c:pt>
                <c:pt idx="410">
                  <c:v>39689</c:v>
                </c:pt>
                <c:pt idx="411">
                  <c:v>39696</c:v>
                </c:pt>
                <c:pt idx="412">
                  <c:v>39703</c:v>
                </c:pt>
                <c:pt idx="413">
                  <c:v>39710</c:v>
                </c:pt>
                <c:pt idx="414">
                  <c:v>39720</c:v>
                </c:pt>
                <c:pt idx="415">
                  <c:v>39724</c:v>
                </c:pt>
                <c:pt idx="416">
                  <c:v>39731</c:v>
                </c:pt>
                <c:pt idx="417">
                  <c:v>39738</c:v>
                </c:pt>
                <c:pt idx="418">
                  <c:v>39745</c:v>
                </c:pt>
                <c:pt idx="419">
                  <c:v>39752</c:v>
                </c:pt>
                <c:pt idx="420">
                  <c:v>39759</c:v>
                </c:pt>
                <c:pt idx="421">
                  <c:v>39766</c:v>
                </c:pt>
                <c:pt idx="422">
                  <c:v>39773</c:v>
                </c:pt>
                <c:pt idx="423">
                  <c:v>39778</c:v>
                </c:pt>
                <c:pt idx="424">
                  <c:v>39787</c:v>
                </c:pt>
                <c:pt idx="425">
                  <c:v>39794</c:v>
                </c:pt>
                <c:pt idx="426">
                  <c:v>39801</c:v>
                </c:pt>
                <c:pt idx="427">
                  <c:v>39808</c:v>
                </c:pt>
                <c:pt idx="428">
                  <c:v>39815</c:v>
                </c:pt>
                <c:pt idx="429">
                  <c:v>39822</c:v>
                </c:pt>
                <c:pt idx="430">
                  <c:v>39829</c:v>
                </c:pt>
                <c:pt idx="431">
                  <c:v>39836</c:v>
                </c:pt>
                <c:pt idx="432">
                  <c:v>39843</c:v>
                </c:pt>
                <c:pt idx="433">
                  <c:v>39850</c:v>
                </c:pt>
                <c:pt idx="434">
                  <c:v>39857</c:v>
                </c:pt>
                <c:pt idx="435">
                  <c:v>39864</c:v>
                </c:pt>
                <c:pt idx="436">
                  <c:v>39870</c:v>
                </c:pt>
                <c:pt idx="437">
                  <c:v>39878</c:v>
                </c:pt>
                <c:pt idx="438">
                  <c:v>39885</c:v>
                </c:pt>
                <c:pt idx="439">
                  <c:v>39892</c:v>
                </c:pt>
                <c:pt idx="440">
                  <c:v>39899</c:v>
                </c:pt>
                <c:pt idx="441">
                  <c:v>39906</c:v>
                </c:pt>
                <c:pt idx="442">
                  <c:v>39913</c:v>
                </c:pt>
                <c:pt idx="443">
                  <c:v>39920</c:v>
                </c:pt>
                <c:pt idx="444">
                  <c:v>39927</c:v>
                </c:pt>
                <c:pt idx="445">
                  <c:v>39934</c:v>
                </c:pt>
                <c:pt idx="446">
                  <c:v>39941</c:v>
                </c:pt>
                <c:pt idx="447">
                  <c:v>39948</c:v>
                </c:pt>
                <c:pt idx="448">
                  <c:v>39955</c:v>
                </c:pt>
                <c:pt idx="449">
                  <c:v>39962</c:v>
                </c:pt>
                <c:pt idx="450">
                  <c:v>39969</c:v>
                </c:pt>
                <c:pt idx="451">
                  <c:v>39976</c:v>
                </c:pt>
                <c:pt idx="452">
                  <c:v>39983</c:v>
                </c:pt>
                <c:pt idx="453">
                  <c:v>39990</c:v>
                </c:pt>
                <c:pt idx="454">
                  <c:v>39996</c:v>
                </c:pt>
                <c:pt idx="455">
                  <c:v>40004</c:v>
                </c:pt>
                <c:pt idx="456">
                  <c:v>40011</c:v>
                </c:pt>
                <c:pt idx="457">
                  <c:v>40018</c:v>
                </c:pt>
                <c:pt idx="458">
                  <c:v>40025</c:v>
                </c:pt>
                <c:pt idx="459">
                  <c:v>40032</c:v>
                </c:pt>
                <c:pt idx="460">
                  <c:v>40039</c:v>
                </c:pt>
                <c:pt idx="461">
                  <c:v>40046</c:v>
                </c:pt>
                <c:pt idx="462">
                  <c:v>40053</c:v>
                </c:pt>
                <c:pt idx="463">
                  <c:v>40060</c:v>
                </c:pt>
                <c:pt idx="464">
                  <c:v>40067</c:v>
                </c:pt>
                <c:pt idx="465">
                  <c:v>40074</c:v>
                </c:pt>
                <c:pt idx="466">
                  <c:v>40081</c:v>
                </c:pt>
                <c:pt idx="467">
                  <c:v>40088</c:v>
                </c:pt>
                <c:pt idx="468">
                  <c:v>40095</c:v>
                </c:pt>
                <c:pt idx="469">
                  <c:v>40102</c:v>
                </c:pt>
                <c:pt idx="470">
                  <c:v>40109</c:v>
                </c:pt>
                <c:pt idx="471">
                  <c:v>40116</c:v>
                </c:pt>
                <c:pt idx="472">
                  <c:v>40123</c:v>
                </c:pt>
                <c:pt idx="473">
                  <c:v>40130</c:v>
                </c:pt>
                <c:pt idx="474">
                  <c:v>40137</c:v>
                </c:pt>
                <c:pt idx="475">
                  <c:v>40147</c:v>
                </c:pt>
                <c:pt idx="476">
                  <c:v>40151</c:v>
                </c:pt>
                <c:pt idx="477">
                  <c:v>40158</c:v>
                </c:pt>
                <c:pt idx="478">
                  <c:v>40165</c:v>
                </c:pt>
                <c:pt idx="479">
                  <c:v>40171</c:v>
                </c:pt>
                <c:pt idx="480">
                  <c:v>40178</c:v>
                </c:pt>
                <c:pt idx="481">
                  <c:v>40186</c:v>
                </c:pt>
                <c:pt idx="482">
                  <c:v>40193</c:v>
                </c:pt>
                <c:pt idx="483">
                  <c:v>40200</c:v>
                </c:pt>
                <c:pt idx="484">
                  <c:v>40207</c:v>
                </c:pt>
                <c:pt idx="485">
                  <c:v>40214</c:v>
                </c:pt>
                <c:pt idx="486">
                  <c:v>40221</c:v>
                </c:pt>
                <c:pt idx="487">
                  <c:v>40228</c:v>
                </c:pt>
                <c:pt idx="488">
                  <c:v>40235</c:v>
                </c:pt>
                <c:pt idx="489">
                  <c:v>40242</c:v>
                </c:pt>
                <c:pt idx="490">
                  <c:v>40249</c:v>
                </c:pt>
                <c:pt idx="491">
                  <c:v>40256</c:v>
                </c:pt>
                <c:pt idx="492">
                  <c:v>40263</c:v>
                </c:pt>
                <c:pt idx="493">
                  <c:v>40270</c:v>
                </c:pt>
                <c:pt idx="494">
                  <c:v>40277</c:v>
                </c:pt>
                <c:pt idx="495">
                  <c:v>40284</c:v>
                </c:pt>
                <c:pt idx="496">
                  <c:v>40291</c:v>
                </c:pt>
                <c:pt idx="497">
                  <c:v>40298</c:v>
                </c:pt>
                <c:pt idx="498">
                  <c:v>40305</c:v>
                </c:pt>
                <c:pt idx="499">
                  <c:v>40312</c:v>
                </c:pt>
                <c:pt idx="500">
                  <c:v>40319</c:v>
                </c:pt>
                <c:pt idx="501">
                  <c:v>40326</c:v>
                </c:pt>
                <c:pt idx="502">
                  <c:v>40333</c:v>
                </c:pt>
                <c:pt idx="503">
                  <c:v>40340</c:v>
                </c:pt>
                <c:pt idx="504">
                  <c:v>40347</c:v>
                </c:pt>
                <c:pt idx="505">
                  <c:v>40354</c:v>
                </c:pt>
                <c:pt idx="506">
                  <c:v>40361</c:v>
                </c:pt>
                <c:pt idx="507">
                  <c:v>40368</c:v>
                </c:pt>
                <c:pt idx="508">
                  <c:v>40375</c:v>
                </c:pt>
                <c:pt idx="509">
                  <c:v>40382</c:v>
                </c:pt>
                <c:pt idx="510">
                  <c:v>40389</c:v>
                </c:pt>
                <c:pt idx="511">
                  <c:v>40396</c:v>
                </c:pt>
                <c:pt idx="512">
                  <c:v>40403</c:v>
                </c:pt>
                <c:pt idx="513">
                  <c:v>40410</c:v>
                </c:pt>
                <c:pt idx="514">
                  <c:v>40417</c:v>
                </c:pt>
                <c:pt idx="515">
                  <c:v>40424</c:v>
                </c:pt>
                <c:pt idx="516">
                  <c:v>40431</c:v>
                </c:pt>
                <c:pt idx="517">
                  <c:v>40438</c:v>
                </c:pt>
                <c:pt idx="518">
                  <c:v>40445</c:v>
                </c:pt>
                <c:pt idx="519">
                  <c:v>40452</c:v>
                </c:pt>
                <c:pt idx="520">
                  <c:v>40459</c:v>
                </c:pt>
                <c:pt idx="521">
                  <c:v>40466</c:v>
                </c:pt>
                <c:pt idx="522">
                  <c:v>40473</c:v>
                </c:pt>
                <c:pt idx="523">
                  <c:v>40480</c:v>
                </c:pt>
                <c:pt idx="524">
                  <c:v>40487</c:v>
                </c:pt>
                <c:pt idx="525">
                  <c:v>40494</c:v>
                </c:pt>
                <c:pt idx="526">
                  <c:v>40501</c:v>
                </c:pt>
                <c:pt idx="527">
                  <c:v>40506</c:v>
                </c:pt>
                <c:pt idx="528">
                  <c:v>40515</c:v>
                </c:pt>
                <c:pt idx="529">
                  <c:v>40522</c:v>
                </c:pt>
                <c:pt idx="530">
                  <c:v>40529</c:v>
                </c:pt>
                <c:pt idx="531">
                  <c:v>40535</c:v>
                </c:pt>
                <c:pt idx="532">
                  <c:v>40542</c:v>
                </c:pt>
                <c:pt idx="533">
                  <c:v>40550</c:v>
                </c:pt>
                <c:pt idx="534">
                  <c:v>40557</c:v>
                </c:pt>
                <c:pt idx="535">
                  <c:v>40564</c:v>
                </c:pt>
                <c:pt idx="536">
                  <c:v>40571</c:v>
                </c:pt>
                <c:pt idx="537">
                  <c:v>40578</c:v>
                </c:pt>
                <c:pt idx="538">
                  <c:v>40585</c:v>
                </c:pt>
                <c:pt idx="539">
                  <c:v>40592</c:v>
                </c:pt>
                <c:pt idx="540">
                  <c:v>40599</c:v>
                </c:pt>
                <c:pt idx="541">
                  <c:v>40606</c:v>
                </c:pt>
                <c:pt idx="542">
                  <c:v>40613</c:v>
                </c:pt>
                <c:pt idx="543">
                  <c:v>40620</c:v>
                </c:pt>
                <c:pt idx="544">
                  <c:v>40627</c:v>
                </c:pt>
                <c:pt idx="545">
                  <c:v>40641</c:v>
                </c:pt>
                <c:pt idx="546">
                  <c:v>40648</c:v>
                </c:pt>
                <c:pt idx="547">
                  <c:v>40655</c:v>
                </c:pt>
                <c:pt idx="548">
                  <c:v>40662</c:v>
                </c:pt>
                <c:pt idx="549">
                  <c:v>40669</c:v>
                </c:pt>
                <c:pt idx="550">
                  <c:v>40676</c:v>
                </c:pt>
                <c:pt idx="551">
                  <c:v>40683</c:v>
                </c:pt>
                <c:pt idx="552">
                  <c:v>40690</c:v>
                </c:pt>
                <c:pt idx="553">
                  <c:v>40697</c:v>
                </c:pt>
                <c:pt idx="554">
                  <c:v>40704</c:v>
                </c:pt>
                <c:pt idx="555">
                  <c:v>40711</c:v>
                </c:pt>
                <c:pt idx="556">
                  <c:v>40718</c:v>
                </c:pt>
                <c:pt idx="557">
                  <c:v>40725</c:v>
                </c:pt>
                <c:pt idx="558">
                  <c:v>40732</c:v>
                </c:pt>
                <c:pt idx="559">
                  <c:v>40739</c:v>
                </c:pt>
                <c:pt idx="560">
                  <c:v>40746</c:v>
                </c:pt>
                <c:pt idx="561">
                  <c:v>40753</c:v>
                </c:pt>
                <c:pt idx="562">
                  <c:v>40760</c:v>
                </c:pt>
                <c:pt idx="563">
                  <c:v>40767</c:v>
                </c:pt>
                <c:pt idx="564">
                  <c:v>40774</c:v>
                </c:pt>
                <c:pt idx="565">
                  <c:v>40781</c:v>
                </c:pt>
                <c:pt idx="566">
                  <c:v>40788</c:v>
                </c:pt>
                <c:pt idx="567">
                  <c:v>40795</c:v>
                </c:pt>
                <c:pt idx="568">
                  <c:v>40802</c:v>
                </c:pt>
                <c:pt idx="569">
                  <c:v>40809</c:v>
                </c:pt>
                <c:pt idx="570">
                  <c:v>40816</c:v>
                </c:pt>
                <c:pt idx="571">
                  <c:v>40823</c:v>
                </c:pt>
                <c:pt idx="572">
                  <c:v>40830</c:v>
                </c:pt>
                <c:pt idx="573">
                  <c:v>40837</c:v>
                </c:pt>
                <c:pt idx="574">
                  <c:v>40844</c:v>
                </c:pt>
                <c:pt idx="575">
                  <c:v>40851</c:v>
                </c:pt>
                <c:pt idx="576">
                  <c:v>40858</c:v>
                </c:pt>
                <c:pt idx="577">
                  <c:v>40865</c:v>
                </c:pt>
                <c:pt idx="578">
                  <c:v>40870</c:v>
                </c:pt>
                <c:pt idx="579">
                  <c:v>40879</c:v>
                </c:pt>
                <c:pt idx="580">
                  <c:v>40886</c:v>
                </c:pt>
                <c:pt idx="581">
                  <c:v>40893</c:v>
                </c:pt>
                <c:pt idx="582">
                  <c:v>40900</c:v>
                </c:pt>
                <c:pt idx="583">
                  <c:v>40907</c:v>
                </c:pt>
                <c:pt idx="584">
                  <c:v>40914</c:v>
                </c:pt>
                <c:pt idx="585">
                  <c:v>40921</c:v>
                </c:pt>
                <c:pt idx="586">
                  <c:v>40928</c:v>
                </c:pt>
                <c:pt idx="587">
                  <c:v>40935</c:v>
                </c:pt>
                <c:pt idx="588">
                  <c:v>40942</c:v>
                </c:pt>
                <c:pt idx="589">
                  <c:v>40949</c:v>
                </c:pt>
                <c:pt idx="590">
                  <c:v>40956</c:v>
                </c:pt>
                <c:pt idx="591">
                  <c:v>40963</c:v>
                </c:pt>
                <c:pt idx="592">
                  <c:v>40970</c:v>
                </c:pt>
                <c:pt idx="593">
                  <c:v>40977</c:v>
                </c:pt>
                <c:pt idx="594">
                  <c:v>40984</c:v>
                </c:pt>
                <c:pt idx="595">
                  <c:v>40991</c:v>
                </c:pt>
                <c:pt idx="596">
                  <c:v>40998</c:v>
                </c:pt>
                <c:pt idx="597">
                  <c:v>41005</c:v>
                </c:pt>
                <c:pt idx="598">
                  <c:v>41012</c:v>
                </c:pt>
                <c:pt idx="599">
                  <c:v>41019</c:v>
                </c:pt>
                <c:pt idx="600">
                  <c:v>41026</c:v>
                </c:pt>
                <c:pt idx="601">
                  <c:v>41033</c:v>
                </c:pt>
                <c:pt idx="602">
                  <c:v>41040</c:v>
                </c:pt>
                <c:pt idx="603">
                  <c:v>41047</c:v>
                </c:pt>
                <c:pt idx="604">
                  <c:v>41054</c:v>
                </c:pt>
                <c:pt idx="605">
                  <c:v>41061</c:v>
                </c:pt>
                <c:pt idx="606">
                  <c:v>41068</c:v>
                </c:pt>
                <c:pt idx="607">
                  <c:v>41075</c:v>
                </c:pt>
                <c:pt idx="608">
                  <c:v>41082</c:v>
                </c:pt>
                <c:pt idx="609">
                  <c:v>41089</c:v>
                </c:pt>
                <c:pt idx="610">
                  <c:v>41096</c:v>
                </c:pt>
                <c:pt idx="611">
                  <c:v>41103</c:v>
                </c:pt>
                <c:pt idx="612">
                  <c:v>41110</c:v>
                </c:pt>
                <c:pt idx="613">
                  <c:v>41117</c:v>
                </c:pt>
                <c:pt idx="614">
                  <c:v>41124</c:v>
                </c:pt>
                <c:pt idx="615">
                  <c:v>41131</c:v>
                </c:pt>
                <c:pt idx="616">
                  <c:v>41138</c:v>
                </c:pt>
                <c:pt idx="617">
                  <c:v>41145</c:v>
                </c:pt>
                <c:pt idx="618">
                  <c:v>41152</c:v>
                </c:pt>
                <c:pt idx="619">
                  <c:v>41159</c:v>
                </c:pt>
                <c:pt idx="620">
                  <c:v>41166</c:v>
                </c:pt>
                <c:pt idx="621">
                  <c:v>41173</c:v>
                </c:pt>
                <c:pt idx="622">
                  <c:v>41180</c:v>
                </c:pt>
                <c:pt idx="623">
                  <c:v>41187</c:v>
                </c:pt>
                <c:pt idx="624">
                  <c:v>41194</c:v>
                </c:pt>
                <c:pt idx="625">
                  <c:v>41201</c:v>
                </c:pt>
                <c:pt idx="626">
                  <c:v>41208</c:v>
                </c:pt>
                <c:pt idx="627">
                  <c:v>41215</c:v>
                </c:pt>
                <c:pt idx="628">
                  <c:v>41222</c:v>
                </c:pt>
                <c:pt idx="629">
                  <c:v>41229</c:v>
                </c:pt>
                <c:pt idx="630">
                  <c:v>41239</c:v>
                </c:pt>
                <c:pt idx="631">
                  <c:v>41243</c:v>
                </c:pt>
                <c:pt idx="632">
                  <c:v>41250</c:v>
                </c:pt>
                <c:pt idx="633">
                  <c:v>41257</c:v>
                </c:pt>
                <c:pt idx="634">
                  <c:v>41264</c:v>
                </c:pt>
                <c:pt idx="635">
                  <c:v>41271</c:v>
                </c:pt>
                <c:pt idx="636">
                  <c:v>41278</c:v>
                </c:pt>
                <c:pt idx="637">
                  <c:v>41285</c:v>
                </c:pt>
                <c:pt idx="638">
                  <c:v>41292</c:v>
                </c:pt>
                <c:pt idx="639">
                  <c:v>41299</c:v>
                </c:pt>
                <c:pt idx="640">
                  <c:v>41306</c:v>
                </c:pt>
                <c:pt idx="641">
                  <c:v>41313</c:v>
                </c:pt>
                <c:pt idx="642">
                  <c:v>41320</c:v>
                </c:pt>
                <c:pt idx="643">
                  <c:v>41327</c:v>
                </c:pt>
                <c:pt idx="644">
                  <c:v>41334</c:v>
                </c:pt>
                <c:pt idx="645">
                  <c:v>41341</c:v>
                </c:pt>
                <c:pt idx="646">
                  <c:v>41348</c:v>
                </c:pt>
                <c:pt idx="647">
                  <c:v>41355</c:v>
                </c:pt>
                <c:pt idx="648">
                  <c:v>41362</c:v>
                </c:pt>
                <c:pt idx="649">
                  <c:v>41377</c:v>
                </c:pt>
                <c:pt idx="650">
                  <c:v>41378</c:v>
                </c:pt>
                <c:pt idx="651">
                  <c:v>41379</c:v>
                </c:pt>
                <c:pt idx="652">
                  <c:v>41380</c:v>
                </c:pt>
                <c:pt idx="653">
                  <c:v>41407</c:v>
                </c:pt>
                <c:pt idx="654">
                  <c:v>41408</c:v>
                </c:pt>
                <c:pt idx="655">
                  <c:v>41409</c:v>
                </c:pt>
                <c:pt idx="656">
                  <c:v>41410</c:v>
                </c:pt>
                <c:pt idx="657">
                  <c:v>41411</c:v>
                </c:pt>
                <c:pt idx="658">
                  <c:v>41438</c:v>
                </c:pt>
                <c:pt idx="659">
                  <c:v>41439</c:v>
                </c:pt>
                <c:pt idx="660">
                  <c:v>41440</c:v>
                </c:pt>
                <c:pt idx="661">
                  <c:v>41441</c:v>
                </c:pt>
                <c:pt idx="662">
                  <c:v>41468</c:v>
                </c:pt>
                <c:pt idx="663">
                  <c:v>41469</c:v>
                </c:pt>
                <c:pt idx="664">
                  <c:v>41470</c:v>
                </c:pt>
                <c:pt idx="665">
                  <c:v>41471</c:v>
                </c:pt>
                <c:pt idx="666">
                  <c:v>41488</c:v>
                </c:pt>
                <c:pt idx="667">
                  <c:v>41489</c:v>
                </c:pt>
                <c:pt idx="668">
                  <c:v>41490</c:v>
                </c:pt>
                <c:pt idx="669">
                  <c:v>41491</c:v>
                </c:pt>
                <c:pt idx="670">
                  <c:v>41492</c:v>
                </c:pt>
                <c:pt idx="671">
                  <c:v>41530</c:v>
                </c:pt>
                <c:pt idx="672">
                  <c:v>41531</c:v>
                </c:pt>
                <c:pt idx="673">
                  <c:v>41532</c:v>
                </c:pt>
                <c:pt idx="674">
                  <c:v>41533</c:v>
                </c:pt>
                <c:pt idx="675">
                  <c:v>41560</c:v>
                </c:pt>
                <c:pt idx="676">
                  <c:v>41561</c:v>
                </c:pt>
                <c:pt idx="677">
                  <c:v>41562</c:v>
                </c:pt>
                <c:pt idx="678">
                  <c:v>41563</c:v>
                </c:pt>
                <c:pt idx="679">
                  <c:v>41591</c:v>
                </c:pt>
                <c:pt idx="680">
                  <c:v>41592</c:v>
                </c:pt>
                <c:pt idx="681">
                  <c:v>41593</c:v>
                </c:pt>
                <c:pt idx="682">
                  <c:v>41594</c:v>
                </c:pt>
                <c:pt idx="683">
                  <c:v>41595</c:v>
                </c:pt>
                <c:pt idx="684">
                  <c:v>41614</c:v>
                </c:pt>
                <c:pt idx="685">
                  <c:v>41621</c:v>
                </c:pt>
                <c:pt idx="686">
                  <c:v>41628</c:v>
                </c:pt>
                <c:pt idx="687">
                  <c:v>41635</c:v>
                </c:pt>
                <c:pt idx="688">
                  <c:v>41653</c:v>
                </c:pt>
                <c:pt idx="689">
                  <c:v>41654</c:v>
                </c:pt>
                <c:pt idx="690">
                  <c:v>41655</c:v>
                </c:pt>
                <c:pt idx="691">
                  <c:v>41656</c:v>
                </c:pt>
                <c:pt idx="692">
                  <c:v>41657</c:v>
                </c:pt>
                <c:pt idx="693">
                  <c:v>41684</c:v>
                </c:pt>
                <c:pt idx="694">
                  <c:v>41685</c:v>
                </c:pt>
                <c:pt idx="695">
                  <c:v>41686</c:v>
                </c:pt>
                <c:pt idx="696">
                  <c:v>41687</c:v>
                </c:pt>
                <c:pt idx="697">
                  <c:v>41712</c:v>
                </c:pt>
                <c:pt idx="698">
                  <c:v>41713</c:v>
                </c:pt>
                <c:pt idx="699">
                  <c:v>41714</c:v>
                </c:pt>
                <c:pt idx="700">
                  <c:v>41715</c:v>
                </c:pt>
                <c:pt idx="701">
                  <c:v>41730</c:v>
                </c:pt>
                <c:pt idx="702">
                  <c:v>41731</c:v>
                </c:pt>
                <c:pt idx="703">
                  <c:v>41732</c:v>
                </c:pt>
                <c:pt idx="704">
                  <c:v>41773</c:v>
                </c:pt>
                <c:pt idx="705">
                  <c:v>41774</c:v>
                </c:pt>
                <c:pt idx="706">
                  <c:v>41775</c:v>
                </c:pt>
                <c:pt idx="707">
                  <c:v>41776</c:v>
                </c:pt>
                <c:pt idx="708">
                  <c:v>41777</c:v>
                </c:pt>
                <c:pt idx="709">
                  <c:v>41804</c:v>
                </c:pt>
                <c:pt idx="710">
                  <c:v>41834</c:v>
                </c:pt>
                <c:pt idx="711">
                  <c:v>41865</c:v>
                </c:pt>
                <c:pt idx="712">
                  <c:v>41896</c:v>
                </c:pt>
                <c:pt idx="713">
                  <c:v>41926</c:v>
                </c:pt>
                <c:pt idx="714">
                  <c:v>41926</c:v>
                </c:pt>
                <c:pt idx="715">
                  <c:v>41957</c:v>
                </c:pt>
                <c:pt idx="716">
                  <c:v>41989</c:v>
                </c:pt>
                <c:pt idx="717">
                  <c:v>42003</c:v>
                </c:pt>
                <c:pt idx="718">
                  <c:v>42019</c:v>
                </c:pt>
                <c:pt idx="719">
                  <c:v>42019</c:v>
                </c:pt>
                <c:pt idx="720">
                  <c:v>42050</c:v>
                </c:pt>
                <c:pt idx="721">
                  <c:v>42050</c:v>
                </c:pt>
                <c:pt idx="722">
                  <c:v>42078</c:v>
                </c:pt>
                <c:pt idx="723">
                  <c:v>42079</c:v>
                </c:pt>
                <c:pt idx="724">
                  <c:v>42078</c:v>
                </c:pt>
                <c:pt idx="725">
                  <c:v>42078</c:v>
                </c:pt>
                <c:pt idx="726">
                  <c:v>42109</c:v>
                </c:pt>
                <c:pt idx="727">
                  <c:v>42109</c:v>
                </c:pt>
                <c:pt idx="728">
                  <c:v>42109</c:v>
                </c:pt>
                <c:pt idx="729">
                  <c:v>42109</c:v>
                </c:pt>
                <c:pt idx="730">
                  <c:v>42139</c:v>
                </c:pt>
                <c:pt idx="731">
                  <c:v>42139</c:v>
                </c:pt>
                <c:pt idx="732">
                  <c:v>42140</c:v>
                </c:pt>
                <c:pt idx="733">
                  <c:v>42139</c:v>
                </c:pt>
                <c:pt idx="734">
                  <c:v>42140</c:v>
                </c:pt>
                <c:pt idx="735">
                  <c:v>42170</c:v>
                </c:pt>
                <c:pt idx="736">
                  <c:v>42171</c:v>
                </c:pt>
                <c:pt idx="737">
                  <c:v>42172</c:v>
                </c:pt>
                <c:pt idx="738">
                  <c:v>42170</c:v>
                </c:pt>
                <c:pt idx="739">
                  <c:v>42200</c:v>
                </c:pt>
                <c:pt idx="740">
                  <c:v>42201</c:v>
                </c:pt>
                <c:pt idx="741">
                  <c:v>42202</c:v>
                </c:pt>
                <c:pt idx="742">
                  <c:v>42203</c:v>
                </c:pt>
                <c:pt idx="743">
                  <c:v>42200</c:v>
                </c:pt>
                <c:pt idx="744">
                  <c:v>42231</c:v>
                </c:pt>
                <c:pt idx="745">
                  <c:v>42231</c:v>
                </c:pt>
                <c:pt idx="746">
                  <c:v>42231</c:v>
                </c:pt>
                <c:pt idx="747">
                  <c:v>42262</c:v>
                </c:pt>
                <c:pt idx="748">
                  <c:v>42263</c:v>
                </c:pt>
                <c:pt idx="749">
                  <c:v>42264</c:v>
                </c:pt>
                <c:pt idx="750">
                  <c:v>42292</c:v>
                </c:pt>
                <c:pt idx="751">
                  <c:v>42292</c:v>
                </c:pt>
                <c:pt idx="752">
                  <c:v>42293</c:v>
                </c:pt>
                <c:pt idx="753">
                  <c:v>42294</c:v>
                </c:pt>
                <c:pt idx="754">
                  <c:v>42323</c:v>
                </c:pt>
                <c:pt idx="755">
                  <c:v>42324</c:v>
                </c:pt>
                <c:pt idx="756">
                  <c:v>42325</c:v>
                </c:pt>
                <c:pt idx="757">
                  <c:v>42326</c:v>
                </c:pt>
                <c:pt idx="758">
                  <c:v>42353</c:v>
                </c:pt>
                <c:pt idx="759">
                  <c:v>42353</c:v>
                </c:pt>
                <c:pt idx="760">
                  <c:v>42353</c:v>
                </c:pt>
                <c:pt idx="761">
                  <c:v>42353</c:v>
                </c:pt>
                <c:pt idx="762">
                  <c:v>42385</c:v>
                </c:pt>
                <c:pt idx="763">
                  <c:v>42385</c:v>
                </c:pt>
                <c:pt idx="764">
                  <c:v>42385</c:v>
                </c:pt>
                <c:pt idx="765">
                  <c:v>42385</c:v>
                </c:pt>
                <c:pt idx="766">
                  <c:v>42416</c:v>
                </c:pt>
                <c:pt idx="767">
                  <c:v>42417</c:v>
                </c:pt>
                <c:pt idx="768">
                  <c:v>42418</c:v>
                </c:pt>
                <c:pt idx="769">
                  <c:v>42419</c:v>
                </c:pt>
                <c:pt idx="770">
                  <c:v>42445</c:v>
                </c:pt>
                <c:pt idx="771">
                  <c:v>42446</c:v>
                </c:pt>
                <c:pt idx="772">
                  <c:v>42447</c:v>
                </c:pt>
                <c:pt idx="773">
                  <c:v>42448</c:v>
                </c:pt>
                <c:pt idx="774">
                  <c:v>42476</c:v>
                </c:pt>
                <c:pt idx="775">
                  <c:v>42477</c:v>
                </c:pt>
                <c:pt idx="776">
                  <c:v>42476</c:v>
                </c:pt>
                <c:pt idx="777">
                  <c:v>42476</c:v>
                </c:pt>
                <c:pt idx="778">
                  <c:v>42476</c:v>
                </c:pt>
                <c:pt idx="779">
                  <c:v>42506</c:v>
                </c:pt>
                <c:pt idx="780">
                  <c:v>42506</c:v>
                </c:pt>
                <c:pt idx="781">
                  <c:v>42506</c:v>
                </c:pt>
                <c:pt idx="782">
                  <c:v>42506</c:v>
                </c:pt>
                <c:pt idx="783">
                  <c:v>42537</c:v>
                </c:pt>
                <c:pt idx="784">
                  <c:v>42537</c:v>
                </c:pt>
                <c:pt idx="785">
                  <c:v>42537</c:v>
                </c:pt>
                <c:pt idx="786">
                  <c:v>42567</c:v>
                </c:pt>
                <c:pt idx="787">
                  <c:v>42568</c:v>
                </c:pt>
                <c:pt idx="788">
                  <c:v>42567</c:v>
                </c:pt>
                <c:pt idx="789">
                  <c:v>42568</c:v>
                </c:pt>
                <c:pt idx="790">
                  <c:v>42569</c:v>
                </c:pt>
                <c:pt idx="791">
                  <c:v>42598</c:v>
                </c:pt>
                <c:pt idx="792">
                  <c:v>42598</c:v>
                </c:pt>
                <c:pt idx="793">
                  <c:v>42599</c:v>
                </c:pt>
                <c:pt idx="794">
                  <c:v>42600</c:v>
                </c:pt>
                <c:pt idx="795">
                  <c:v>42629</c:v>
                </c:pt>
                <c:pt idx="796">
                  <c:v>42630</c:v>
                </c:pt>
                <c:pt idx="797">
                  <c:v>42631</c:v>
                </c:pt>
                <c:pt idx="798">
                  <c:v>42632</c:v>
                </c:pt>
                <c:pt idx="799">
                  <c:v>42633</c:v>
                </c:pt>
                <c:pt idx="800">
                  <c:v>42659</c:v>
                </c:pt>
                <c:pt idx="801">
                  <c:v>42660</c:v>
                </c:pt>
                <c:pt idx="802">
                  <c:v>42659</c:v>
                </c:pt>
                <c:pt idx="803">
                  <c:v>42660</c:v>
                </c:pt>
                <c:pt idx="804">
                  <c:v>42690</c:v>
                </c:pt>
                <c:pt idx="805">
                  <c:v>42691</c:v>
                </c:pt>
                <c:pt idx="806">
                  <c:v>42692</c:v>
                </c:pt>
                <c:pt idx="807">
                  <c:v>42690</c:v>
                </c:pt>
                <c:pt idx="808">
                  <c:v>42720</c:v>
                </c:pt>
                <c:pt idx="809">
                  <c:v>42721</c:v>
                </c:pt>
                <c:pt idx="810">
                  <c:v>42722</c:v>
                </c:pt>
                <c:pt idx="811">
                  <c:v>42723</c:v>
                </c:pt>
                <c:pt idx="812">
                  <c:v>42724</c:v>
                </c:pt>
                <c:pt idx="813">
                  <c:v>42752</c:v>
                </c:pt>
                <c:pt idx="814">
                  <c:v>42753</c:v>
                </c:pt>
                <c:pt idx="815">
                  <c:v>42754</c:v>
                </c:pt>
                <c:pt idx="816">
                  <c:v>42752</c:v>
                </c:pt>
                <c:pt idx="817">
                  <c:v>42783</c:v>
                </c:pt>
                <c:pt idx="818">
                  <c:v>42784</c:v>
                </c:pt>
                <c:pt idx="819">
                  <c:v>42785</c:v>
                </c:pt>
                <c:pt idx="820">
                  <c:v>42811</c:v>
                </c:pt>
                <c:pt idx="821">
                  <c:v>42811</c:v>
                </c:pt>
                <c:pt idx="822">
                  <c:v>42812</c:v>
                </c:pt>
              </c:numCache>
            </c:numRef>
          </c:cat>
          <c:val>
            <c:numRef>
              <c:f>'15 YR Data'!$D$2:$D$824</c:f>
              <c:numCache>
                <c:formatCode>0.00</c:formatCode>
                <c:ptCount val="823"/>
                <c:pt idx="0">
                  <c:v>228.9</c:v>
                </c:pt>
                <c:pt idx="1">
                  <c:v>229.1</c:v>
                </c:pt>
                <c:pt idx="2">
                  <c:v>229.1</c:v>
                </c:pt>
                <c:pt idx="3">
                  <c:v>229.4</c:v>
                </c:pt>
                <c:pt idx="4">
                  <c:v>228.6</c:v>
                </c:pt>
                <c:pt idx="5">
                  <c:v>228.6</c:v>
                </c:pt>
                <c:pt idx="6">
                  <c:v>227.9</c:v>
                </c:pt>
                <c:pt idx="7">
                  <c:v>227.4</c:v>
                </c:pt>
                <c:pt idx="8">
                  <c:v>227.5</c:v>
                </c:pt>
                <c:pt idx="9">
                  <c:v>226.8</c:v>
                </c:pt>
                <c:pt idx="10">
                  <c:v>227.9</c:v>
                </c:pt>
                <c:pt idx="11">
                  <c:v>227.7</c:v>
                </c:pt>
                <c:pt idx="12">
                  <c:v>227</c:v>
                </c:pt>
                <c:pt idx="13">
                  <c:v>226.2</c:v>
                </c:pt>
                <c:pt idx="14">
                  <c:v>225.9</c:v>
                </c:pt>
                <c:pt idx="15">
                  <c:v>225.6</c:v>
                </c:pt>
                <c:pt idx="16">
                  <c:v>225.4</c:v>
                </c:pt>
                <c:pt idx="17">
                  <c:v>224.6</c:v>
                </c:pt>
                <c:pt idx="18">
                  <c:v>223.9</c:v>
                </c:pt>
                <c:pt idx="19">
                  <c:v>223.1</c:v>
                </c:pt>
                <c:pt idx="20">
                  <c:v>222.6</c:v>
                </c:pt>
                <c:pt idx="21">
                  <c:v>222.5</c:v>
                </c:pt>
                <c:pt idx="22">
                  <c:v>221.8</c:v>
                </c:pt>
                <c:pt idx="23">
                  <c:v>221.2</c:v>
                </c:pt>
                <c:pt idx="24">
                  <c:v>220.4</c:v>
                </c:pt>
                <c:pt idx="25">
                  <c:v>219.9</c:v>
                </c:pt>
                <c:pt idx="26">
                  <c:v>219.2</c:v>
                </c:pt>
                <c:pt idx="27">
                  <c:v>218.2</c:v>
                </c:pt>
                <c:pt idx="28">
                  <c:v>217.7</c:v>
                </c:pt>
                <c:pt idx="29">
                  <c:v>217.1</c:v>
                </c:pt>
                <c:pt idx="30">
                  <c:v>216.6</c:v>
                </c:pt>
                <c:pt idx="31">
                  <c:v>216.6</c:v>
                </c:pt>
                <c:pt idx="32">
                  <c:v>217.1</c:v>
                </c:pt>
                <c:pt idx="33">
                  <c:v>217</c:v>
                </c:pt>
                <c:pt idx="34">
                  <c:v>216.9</c:v>
                </c:pt>
                <c:pt idx="35">
                  <c:v>216.7</c:v>
                </c:pt>
                <c:pt idx="36">
                  <c:v>216.4</c:v>
                </c:pt>
                <c:pt idx="37">
                  <c:v>215.2</c:v>
                </c:pt>
                <c:pt idx="38">
                  <c:v>214.1</c:v>
                </c:pt>
                <c:pt idx="39">
                  <c:v>215.4</c:v>
                </c:pt>
                <c:pt idx="40">
                  <c:v>215.2</c:v>
                </c:pt>
                <c:pt idx="41">
                  <c:v>215.2</c:v>
                </c:pt>
                <c:pt idx="42">
                  <c:v>215.9</c:v>
                </c:pt>
                <c:pt idx="43">
                  <c:v>216.7</c:v>
                </c:pt>
                <c:pt idx="44">
                  <c:v>216.9</c:v>
                </c:pt>
                <c:pt idx="45">
                  <c:v>217.4</c:v>
                </c:pt>
                <c:pt idx="46">
                  <c:v>217.8</c:v>
                </c:pt>
                <c:pt idx="47">
                  <c:v>218.3</c:v>
                </c:pt>
                <c:pt idx="48">
                  <c:v>217.9</c:v>
                </c:pt>
                <c:pt idx="49">
                  <c:v>218.4</c:v>
                </c:pt>
                <c:pt idx="50">
                  <c:v>218.4</c:v>
                </c:pt>
                <c:pt idx="51">
                  <c:v>219.46</c:v>
                </c:pt>
                <c:pt idx="52">
                  <c:v>219.29</c:v>
                </c:pt>
                <c:pt idx="53">
                  <c:v>219.05</c:v>
                </c:pt>
                <c:pt idx="54">
                  <c:v>218.77</c:v>
                </c:pt>
                <c:pt idx="55">
                  <c:v>218.41</c:v>
                </c:pt>
                <c:pt idx="56">
                  <c:v>218.28</c:v>
                </c:pt>
                <c:pt idx="57">
                  <c:v>217.98</c:v>
                </c:pt>
                <c:pt idx="58">
                  <c:v>217.71</c:v>
                </c:pt>
                <c:pt idx="59">
                  <c:v>217.43</c:v>
                </c:pt>
                <c:pt idx="60">
                  <c:v>217.1</c:v>
                </c:pt>
                <c:pt idx="61">
                  <c:v>216.83</c:v>
                </c:pt>
                <c:pt idx="62">
                  <c:v>216.57</c:v>
                </c:pt>
                <c:pt idx="63">
                  <c:v>216.35</c:v>
                </c:pt>
                <c:pt idx="64">
                  <c:v>216.08</c:v>
                </c:pt>
                <c:pt idx="65">
                  <c:v>215.79</c:v>
                </c:pt>
                <c:pt idx="66">
                  <c:v>215.45</c:v>
                </c:pt>
                <c:pt idx="67">
                  <c:v>215.18</c:v>
                </c:pt>
                <c:pt idx="68">
                  <c:v>214.91</c:v>
                </c:pt>
                <c:pt idx="69">
                  <c:v>214.59</c:v>
                </c:pt>
                <c:pt idx="70">
                  <c:v>214.33</c:v>
                </c:pt>
                <c:pt idx="71">
                  <c:v>213.91</c:v>
                </c:pt>
                <c:pt idx="72">
                  <c:v>213.73</c:v>
                </c:pt>
                <c:pt idx="73">
                  <c:v>213.3</c:v>
                </c:pt>
                <c:pt idx="74">
                  <c:v>212.98</c:v>
                </c:pt>
                <c:pt idx="75">
                  <c:v>212.71</c:v>
                </c:pt>
                <c:pt idx="76">
                  <c:v>212.04</c:v>
                </c:pt>
                <c:pt idx="77">
                  <c:v>211.37</c:v>
                </c:pt>
                <c:pt idx="78">
                  <c:v>210.73</c:v>
                </c:pt>
                <c:pt idx="79">
                  <c:v>210</c:v>
                </c:pt>
                <c:pt idx="80">
                  <c:v>209.24</c:v>
                </c:pt>
                <c:pt idx="81">
                  <c:v>208.73</c:v>
                </c:pt>
                <c:pt idx="82">
                  <c:v>208.27</c:v>
                </c:pt>
                <c:pt idx="83">
                  <c:v>207.9</c:v>
                </c:pt>
                <c:pt idx="84">
                  <c:v>207.61</c:v>
                </c:pt>
                <c:pt idx="85">
                  <c:v>207.37</c:v>
                </c:pt>
                <c:pt idx="86">
                  <c:v>206.88</c:v>
                </c:pt>
                <c:pt idx="87">
                  <c:v>206.47</c:v>
                </c:pt>
                <c:pt idx="88">
                  <c:v>206</c:v>
                </c:pt>
                <c:pt idx="89">
                  <c:v>205.75</c:v>
                </c:pt>
                <c:pt idx="90">
                  <c:v>205.37</c:v>
                </c:pt>
                <c:pt idx="91">
                  <c:v>205.13</c:v>
                </c:pt>
                <c:pt idx="92">
                  <c:v>204.79</c:v>
                </c:pt>
                <c:pt idx="93">
                  <c:v>204.42</c:v>
                </c:pt>
                <c:pt idx="94">
                  <c:v>204.11</c:v>
                </c:pt>
                <c:pt idx="95">
                  <c:v>203.9</c:v>
                </c:pt>
                <c:pt idx="96">
                  <c:v>203.69</c:v>
                </c:pt>
                <c:pt idx="97">
                  <c:v>203.7</c:v>
                </c:pt>
                <c:pt idx="98">
                  <c:v>203.6</c:v>
                </c:pt>
                <c:pt idx="99">
                  <c:v>203.59</c:v>
                </c:pt>
                <c:pt idx="100">
                  <c:v>203.63</c:v>
                </c:pt>
                <c:pt idx="101">
                  <c:v>203.68</c:v>
                </c:pt>
                <c:pt idx="102">
                  <c:v>203.7</c:v>
                </c:pt>
                <c:pt idx="103">
                  <c:v>203.96</c:v>
                </c:pt>
                <c:pt idx="104">
                  <c:v>204.04</c:v>
                </c:pt>
                <c:pt idx="105">
                  <c:v>204.1</c:v>
                </c:pt>
                <c:pt idx="106">
                  <c:v>203.83</c:v>
                </c:pt>
                <c:pt idx="107">
                  <c:v>203.71</c:v>
                </c:pt>
                <c:pt idx="108">
                  <c:v>203.69</c:v>
                </c:pt>
                <c:pt idx="109">
                  <c:v>203.62</c:v>
                </c:pt>
                <c:pt idx="110">
                  <c:v>203.4</c:v>
                </c:pt>
                <c:pt idx="111">
                  <c:v>203.35</c:v>
                </c:pt>
                <c:pt idx="112">
                  <c:v>203.48</c:v>
                </c:pt>
                <c:pt idx="113">
                  <c:v>203.53</c:v>
                </c:pt>
                <c:pt idx="114">
                  <c:v>203.59</c:v>
                </c:pt>
                <c:pt idx="115">
                  <c:v>203.48</c:v>
                </c:pt>
                <c:pt idx="116">
                  <c:v>203.64</c:v>
                </c:pt>
                <c:pt idx="117">
                  <c:v>203.86</c:v>
                </c:pt>
                <c:pt idx="118">
                  <c:v>203.99</c:v>
                </c:pt>
                <c:pt idx="119">
                  <c:v>203.81</c:v>
                </c:pt>
                <c:pt idx="120">
                  <c:v>203.7</c:v>
                </c:pt>
                <c:pt idx="121">
                  <c:v>203.55</c:v>
                </c:pt>
                <c:pt idx="122">
                  <c:v>203.27</c:v>
                </c:pt>
                <c:pt idx="123">
                  <c:v>203.11</c:v>
                </c:pt>
                <c:pt idx="124">
                  <c:v>202.92</c:v>
                </c:pt>
                <c:pt idx="125">
                  <c:v>202.65</c:v>
                </c:pt>
                <c:pt idx="126">
                  <c:v>202.62</c:v>
                </c:pt>
                <c:pt idx="127">
                  <c:v>202.63</c:v>
                </c:pt>
                <c:pt idx="128">
                  <c:v>203</c:v>
                </c:pt>
                <c:pt idx="129">
                  <c:v>203.29</c:v>
                </c:pt>
                <c:pt idx="130">
                  <c:v>203.72</c:v>
                </c:pt>
                <c:pt idx="131">
                  <c:v>203.94</c:v>
                </c:pt>
                <c:pt idx="132">
                  <c:v>204.11</c:v>
                </c:pt>
                <c:pt idx="133">
                  <c:v>204.3</c:v>
                </c:pt>
                <c:pt idx="134">
                  <c:v>204.69</c:v>
                </c:pt>
                <c:pt idx="135">
                  <c:v>204.76</c:v>
                </c:pt>
                <c:pt idx="136">
                  <c:v>205.01</c:v>
                </c:pt>
                <c:pt idx="137">
                  <c:v>205.06</c:v>
                </c:pt>
                <c:pt idx="138">
                  <c:v>204.87</c:v>
                </c:pt>
                <c:pt idx="139">
                  <c:v>204.75</c:v>
                </c:pt>
                <c:pt idx="140">
                  <c:v>204.5</c:v>
                </c:pt>
                <c:pt idx="141">
                  <c:v>204.23</c:v>
                </c:pt>
                <c:pt idx="142">
                  <c:v>204.13</c:v>
                </c:pt>
                <c:pt idx="143">
                  <c:v>204.46</c:v>
                </c:pt>
                <c:pt idx="144">
                  <c:v>205.18</c:v>
                </c:pt>
                <c:pt idx="145">
                  <c:v>206.31</c:v>
                </c:pt>
                <c:pt idx="146">
                  <c:v>207.19</c:v>
                </c:pt>
                <c:pt idx="147">
                  <c:v>207.86</c:v>
                </c:pt>
                <c:pt idx="148">
                  <c:v>208.61</c:v>
                </c:pt>
                <c:pt idx="149">
                  <c:v>209.42</c:v>
                </c:pt>
                <c:pt idx="150">
                  <c:v>209.78</c:v>
                </c:pt>
                <c:pt idx="151">
                  <c:v>210.12</c:v>
                </c:pt>
                <c:pt idx="152">
                  <c:v>210.68</c:v>
                </c:pt>
                <c:pt idx="153">
                  <c:v>210.01</c:v>
                </c:pt>
                <c:pt idx="154">
                  <c:v>209.73</c:v>
                </c:pt>
                <c:pt idx="155">
                  <c:v>209.73</c:v>
                </c:pt>
                <c:pt idx="156">
                  <c:v>209.57</c:v>
                </c:pt>
                <c:pt idx="157">
                  <c:v>209.46</c:v>
                </c:pt>
                <c:pt idx="158">
                  <c:v>209.44</c:v>
                </c:pt>
                <c:pt idx="159">
                  <c:v>209.45</c:v>
                </c:pt>
                <c:pt idx="160">
                  <c:v>209.78</c:v>
                </c:pt>
                <c:pt idx="161">
                  <c:v>209.91</c:v>
                </c:pt>
                <c:pt idx="162">
                  <c:v>209.98</c:v>
                </c:pt>
                <c:pt idx="163">
                  <c:v>210.33</c:v>
                </c:pt>
                <c:pt idx="164">
                  <c:v>210.68</c:v>
                </c:pt>
                <c:pt idx="165">
                  <c:v>211.79</c:v>
                </c:pt>
                <c:pt idx="166">
                  <c:v>212.04</c:v>
                </c:pt>
                <c:pt idx="167">
                  <c:v>212.32</c:v>
                </c:pt>
                <c:pt idx="168">
                  <c:v>212.46</c:v>
                </c:pt>
                <c:pt idx="169">
                  <c:v>212.47</c:v>
                </c:pt>
                <c:pt idx="170">
                  <c:v>212.23</c:v>
                </c:pt>
                <c:pt idx="171">
                  <c:v>212.02</c:v>
                </c:pt>
                <c:pt idx="172">
                  <c:v>212.22</c:v>
                </c:pt>
                <c:pt idx="173">
                  <c:v>212.28</c:v>
                </c:pt>
                <c:pt idx="174">
                  <c:v>212.23</c:v>
                </c:pt>
                <c:pt idx="175">
                  <c:v>211.82</c:v>
                </c:pt>
                <c:pt idx="176">
                  <c:v>211.35</c:v>
                </c:pt>
                <c:pt idx="177">
                  <c:v>210.52</c:v>
                </c:pt>
                <c:pt idx="178">
                  <c:v>209.71</c:v>
                </c:pt>
                <c:pt idx="179">
                  <c:v>208.92</c:v>
                </c:pt>
                <c:pt idx="180">
                  <c:v>208.08</c:v>
                </c:pt>
                <c:pt idx="181">
                  <c:v>207.38</c:v>
                </c:pt>
                <c:pt idx="182">
                  <c:v>206.66</c:v>
                </c:pt>
                <c:pt idx="183">
                  <c:v>205.95</c:v>
                </c:pt>
                <c:pt idx="184">
                  <c:v>205.28</c:v>
                </c:pt>
                <c:pt idx="185">
                  <c:v>204.78</c:v>
                </c:pt>
                <c:pt idx="186">
                  <c:v>204.21</c:v>
                </c:pt>
                <c:pt idx="187">
                  <c:v>203.62</c:v>
                </c:pt>
                <c:pt idx="188">
                  <c:v>202.9</c:v>
                </c:pt>
                <c:pt idx="189">
                  <c:v>202.16</c:v>
                </c:pt>
                <c:pt idx="190">
                  <c:v>201.51</c:v>
                </c:pt>
                <c:pt idx="191">
                  <c:v>200.99</c:v>
                </c:pt>
                <c:pt idx="192">
                  <c:v>200.38</c:v>
                </c:pt>
                <c:pt idx="193">
                  <c:v>199.8</c:v>
                </c:pt>
                <c:pt idx="194">
                  <c:v>199.27</c:v>
                </c:pt>
                <c:pt idx="195">
                  <c:v>198.75</c:v>
                </c:pt>
                <c:pt idx="196">
                  <c:v>198.29</c:v>
                </c:pt>
                <c:pt idx="197">
                  <c:v>197.85</c:v>
                </c:pt>
                <c:pt idx="198">
                  <c:v>197.43</c:v>
                </c:pt>
                <c:pt idx="199">
                  <c:v>197.02</c:v>
                </c:pt>
                <c:pt idx="200">
                  <c:v>196.66</c:v>
                </c:pt>
                <c:pt idx="201">
                  <c:v>196.3</c:v>
                </c:pt>
                <c:pt idx="202">
                  <c:v>196.1</c:v>
                </c:pt>
                <c:pt idx="203">
                  <c:v>196.12</c:v>
                </c:pt>
                <c:pt idx="204">
                  <c:v>196.02</c:v>
                </c:pt>
                <c:pt idx="205">
                  <c:v>195.92</c:v>
                </c:pt>
                <c:pt idx="206">
                  <c:v>195.75</c:v>
                </c:pt>
                <c:pt idx="207">
                  <c:v>195.68</c:v>
                </c:pt>
                <c:pt idx="208">
                  <c:v>195.78</c:v>
                </c:pt>
                <c:pt idx="209">
                  <c:v>195.65</c:v>
                </c:pt>
                <c:pt idx="210">
                  <c:v>195.46</c:v>
                </c:pt>
                <c:pt idx="211">
                  <c:v>195.68</c:v>
                </c:pt>
                <c:pt idx="212">
                  <c:v>196.18</c:v>
                </c:pt>
                <c:pt idx="213">
                  <c:v>196.85</c:v>
                </c:pt>
                <c:pt idx="214">
                  <c:v>198.83</c:v>
                </c:pt>
                <c:pt idx="215">
                  <c:v>202.64</c:v>
                </c:pt>
                <c:pt idx="216">
                  <c:v>206.14</c:v>
                </c:pt>
                <c:pt idx="217">
                  <c:v>210.77</c:v>
                </c:pt>
                <c:pt idx="218">
                  <c:v>215.62</c:v>
                </c:pt>
                <c:pt idx="219">
                  <c:v>221.01</c:v>
                </c:pt>
                <c:pt idx="220">
                  <c:v>226.81</c:v>
                </c:pt>
                <c:pt idx="221">
                  <c:v>231.88</c:v>
                </c:pt>
                <c:pt idx="222">
                  <c:v>235.63</c:v>
                </c:pt>
                <c:pt idx="223">
                  <c:v>238.15</c:v>
                </c:pt>
                <c:pt idx="224">
                  <c:v>239.62</c:v>
                </c:pt>
                <c:pt idx="225">
                  <c:v>241.35</c:v>
                </c:pt>
                <c:pt idx="226">
                  <c:v>242.63</c:v>
                </c:pt>
                <c:pt idx="227">
                  <c:v>243.45</c:v>
                </c:pt>
                <c:pt idx="228">
                  <c:v>244.55</c:v>
                </c:pt>
                <c:pt idx="229">
                  <c:v>245.86</c:v>
                </c:pt>
                <c:pt idx="230">
                  <c:v>247.23</c:v>
                </c:pt>
                <c:pt idx="231">
                  <c:v>248.53</c:v>
                </c:pt>
                <c:pt idx="232">
                  <c:v>249.78</c:v>
                </c:pt>
                <c:pt idx="233">
                  <c:v>250.95</c:v>
                </c:pt>
                <c:pt idx="234">
                  <c:v>250.98</c:v>
                </c:pt>
                <c:pt idx="235">
                  <c:v>250.32</c:v>
                </c:pt>
                <c:pt idx="236">
                  <c:v>249.45</c:v>
                </c:pt>
                <c:pt idx="237">
                  <c:v>248.35</c:v>
                </c:pt>
                <c:pt idx="238">
                  <c:v>247.33</c:v>
                </c:pt>
                <c:pt idx="239">
                  <c:v>246.38</c:v>
                </c:pt>
                <c:pt idx="240">
                  <c:v>245.58</c:v>
                </c:pt>
                <c:pt idx="241">
                  <c:v>244.68</c:v>
                </c:pt>
                <c:pt idx="242">
                  <c:v>243.73</c:v>
                </c:pt>
                <c:pt idx="243">
                  <c:v>242.79</c:v>
                </c:pt>
                <c:pt idx="244">
                  <c:v>242.19</c:v>
                </c:pt>
                <c:pt idx="245">
                  <c:v>241.96</c:v>
                </c:pt>
                <c:pt idx="246">
                  <c:v>241.78</c:v>
                </c:pt>
                <c:pt idx="247">
                  <c:v>241.67</c:v>
                </c:pt>
                <c:pt idx="248">
                  <c:v>241.66</c:v>
                </c:pt>
                <c:pt idx="249">
                  <c:v>241.57</c:v>
                </c:pt>
                <c:pt idx="250">
                  <c:v>241.35</c:v>
                </c:pt>
                <c:pt idx="251">
                  <c:v>240.94</c:v>
                </c:pt>
                <c:pt idx="252">
                  <c:v>240.98</c:v>
                </c:pt>
                <c:pt idx="253">
                  <c:v>241.23</c:v>
                </c:pt>
                <c:pt idx="254">
                  <c:v>241.34</c:v>
                </c:pt>
                <c:pt idx="255">
                  <c:v>241.26</c:v>
                </c:pt>
                <c:pt idx="256">
                  <c:v>240.94</c:v>
                </c:pt>
                <c:pt idx="257">
                  <c:v>240.85</c:v>
                </c:pt>
                <c:pt idx="258">
                  <c:v>241.05</c:v>
                </c:pt>
                <c:pt idx="259">
                  <c:v>241.03</c:v>
                </c:pt>
                <c:pt idx="260">
                  <c:v>241.21</c:v>
                </c:pt>
                <c:pt idx="261">
                  <c:v>241.58</c:v>
                </c:pt>
                <c:pt idx="262">
                  <c:v>241.81</c:v>
                </c:pt>
                <c:pt idx="263">
                  <c:v>242.08</c:v>
                </c:pt>
                <c:pt idx="264">
                  <c:v>242.37</c:v>
                </c:pt>
                <c:pt idx="265">
                  <c:v>242.6</c:v>
                </c:pt>
                <c:pt idx="266">
                  <c:v>242.6</c:v>
                </c:pt>
                <c:pt idx="267">
                  <c:v>242.38</c:v>
                </c:pt>
                <c:pt idx="268">
                  <c:v>242.14</c:v>
                </c:pt>
                <c:pt idx="269">
                  <c:v>241.89</c:v>
                </c:pt>
                <c:pt idx="270">
                  <c:v>241.68</c:v>
                </c:pt>
                <c:pt idx="271">
                  <c:v>241.26</c:v>
                </c:pt>
                <c:pt idx="272">
                  <c:v>241.38</c:v>
                </c:pt>
                <c:pt idx="273">
                  <c:v>241.51</c:v>
                </c:pt>
                <c:pt idx="274">
                  <c:v>241.56</c:v>
                </c:pt>
                <c:pt idx="275">
                  <c:v>241.97</c:v>
                </c:pt>
                <c:pt idx="276">
                  <c:v>242.39</c:v>
                </c:pt>
                <c:pt idx="277">
                  <c:v>242.63</c:v>
                </c:pt>
                <c:pt idx="278">
                  <c:v>242.93</c:v>
                </c:pt>
                <c:pt idx="279">
                  <c:v>243.56</c:v>
                </c:pt>
                <c:pt idx="280">
                  <c:v>244.21</c:v>
                </c:pt>
                <c:pt idx="281">
                  <c:v>244.61</c:v>
                </c:pt>
                <c:pt idx="282">
                  <c:v>245.12</c:v>
                </c:pt>
                <c:pt idx="283">
                  <c:v>245.31</c:v>
                </c:pt>
                <c:pt idx="284">
                  <c:v>246.21</c:v>
                </c:pt>
                <c:pt idx="285">
                  <c:v>247.5</c:v>
                </c:pt>
                <c:pt idx="286">
                  <c:v>248.77</c:v>
                </c:pt>
                <c:pt idx="287">
                  <c:v>250</c:v>
                </c:pt>
                <c:pt idx="288">
                  <c:v>251.18</c:v>
                </c:pt>
                <c:pt idx="289">
                  <c:v>252.04</c:v>
                </c:pt>
                <c:pt idx="290">
                  <c:v>252.25</c:v>
                </c:pt>
                <c:pt idx="291">
                  <c:v>252</c:v>
                </c:pt>
                <c:pt idx="292">
                  <c:v>251.3</c:v>
                </c:pt>
                <c:pt idx="293">
                  <c:v>250.55</c:v>
                </c:pt>
                <c:pt idx="294">
                  <c:v>249.74</c:v>
                </c:pt>
                <c:pt idx="295">
                  <c:v>248.37</c:v>
                </c:pt>
                <c:pt idx="296">
                  <c:v>248.37</c:v>
                </c:pt>
                <c:pt idx="297">
                  <c:v>247.36</c:v>
                </c:pt>
                <c:pt idx="298">
                  <c:v>246.39</c:v>
                </c:pt>
                <c:pt idx="299">
                  <c:v>245.54</c:v>
                </c:pt>
                <c:pt idx="300">
                  <c:v>244.75</c:v>
                </c:pt>
                <c:pt idx="301">
                  <c:v>243.98</c:v>
                </c:pt>
                <c:pt idx="302">
                  <c:v>243.2</c:v>
                </c:pt>
                <c:pt idx="303">
                  <c:v>241.91</c:v>
                </c:pt>
                <c:pt idx="304">
                  <c:v>241.56</c:v>
                </c:pt>
                <c:pt idx="305">
                  <c:v>240.8</c:v>
                </c:pt>
                <c:pt idx="306">
                  <c:v>240.22</c:v>
                </c:pt>
                <c:pt idx="307">
                  <c:v>239.78</c:v>
                </c:pt>
                <c:pt idx="308">
                  <c:v>239.4</c:v>
                </c:pt>
                <c:pt idx="309">
                  <c:v>239.01</c:v>
                </c:pt>
                <c:pt idx="310">
                  <c:v>238.68</c:v>
                </c:pt>
                <c:pt idx="311">
                  <c:v>237.99</c:v>
                </c:pt>
                <c:pt idx="312">
                  <c:v>237.49</c:v>
                </c:pt>
                <c:pt idx="313">
                  <c:v>237.08</c:v>
                </c:pt>
                <c:pt idx="314">
                  <c:v>236.68</c:v>
                </c:pt>
                <c:pt idx="315">
                  <c:v>235.96</c:v>
                </c:pt>
                <c:pt idx="316">
                  <c:v>235.87</c:v>
                </c:pt>
                <c:pt idx="317">
                  <c:v>235.69</c:v>
                </c:pt>
                <c:pt idx="318">
                  <c:v>235.32</c:v>
                </c:pt>
                <c:pt idx="319">
                  <c:v>235.02</c:v>
                </c:pt>
                <c:pt idx="320">
                  <c:v>234.78</c:v>
                </c:pt>
                <c:pt idx="321">
                  <c:v>234.53</c:v>
                </c:pt>
                <c:pt idx="322">
                  <c:v>234.36</c:v>
                </c:pt>
                <c:pt idx="323">
                  <c:v>233.9</c:v>
                </c:pt>
                <c:pt idx="324">
                  <c:v>233.4</c:v>
                </c:pt>
                <c:pt idx="325">
                  <c:v>232.96</c:v>
                </c:pt>
                <c:pt idx="326">
                  <c:v>232.48</c:v>
                </c:pt>
                <c:pt idx="327">
                  <c:v>232.04</c:v>
                </c:pt>
                <c:pt idx="328">
                  <c:v>231.62</c:v>
                </c:pt>
                <c:pt idx="329">
                  <c:v>231.42</c:v>
                </c:pt>
                <c:pt idx="330">
                  <c:v>230.88</c:v>
                </c:pt>
                <c:pt idx="331">
                  <c:v>230.48</c:v>
                </c:pt>
                <c:pt idx="332">
                  <c:v>229.9</c:v>
                </c:pt>
                <c:pt idx="333">
                  <c:v>229.28</c:v>
                </c:pt>
                <c:pt idx="334">
                  <c:v>228.66</c:v>
                </c:pt>
                <c:pt idx="335">
                  <c:v>228.16</c:v>
                </c:pt>
                <c:pt idx="336">
                  <c:v>227.54</c:v>
                </c:pt>
                <c:pt idx="337">
                  <c:v>226.94</c:v>
                </c:pt>
                <c:pt idx="338">
                  <c:v>226.41</c:v>
                </c:pt>
                <c:pt idx="339">
                  <c:v>226.2</c:v>
                </c:pt>
                <c:pt idx="340">
                  <c:v>225.6</c:v>
                </c:pt>
                <c:pt idx="341">
                  <c:v>224.96</c:v>
                </c:pt>
                <c:pt idx="342">
                  <c:v>224.28</c:v>
                </c:pt>
                <c:pt idx="343">
                  <c:v>223.67</c:v>
                </c:pt>
                <c:pt idx="344">
                  <c:v>223.06</c:v>
                </c:pt>
                <c:pt idx="345">
                  <c:v>222.49</c:v>
                </c:pt>
                <c:pt idx="346">
                  <c:v>221.86</c:v>
                </c:pt>
                <c:pt idx="347">
                  <c:v>221.22</c:v>
                </c:pt>
                <c:pt idx="348">
                  <c:v>220.52</c:v>
                </c:pt>
                <c:pt idx="349">
                  <c:v>219.82</c:v>
                </c:pt>
                <c:pt idx="350">
                  <c:v>219.12</c:v>
                </c:pt>
                <c:pt idx="351">
                  <c:v>218.34</c:v>
                </c:pt>
                <c:pt idx="352">
                  <c:v>217.8</c:v>
                </c:pt>
                <c:pt idx="353">
                  <c:v>217.17</c:v>
                </c:pt>
                <c:pt idx="354">
                  <c:v>216.47</c:v>
                </c:pt>
                <c:pt idx="355">
                  <c:v>215.81</c:v>
                </c:pt>
                <c:pt idx="356">
                  <c:v>215.25</c:v>
                </c:pt>
                <c:pt idx="357">
                  <c:v>214.58</c:v>
                </c:pt>
                <c:pt idx="358">
                  <c:v>213.87</c:v>
                </c:pt>
                <c:pt idx="359">
                  <c:v>213.34</c:v>
                </c:pt>
                <c:pt idx="360">
                  <c:v>212.75</c:v>
                </c:pt>
                <c:pt idx="361">
                  <c:v>212.57</c:v>
                </c:pt>
                <c:pt idx="362">
                  <c:v>212.3</c:v>
                </c:pt>
                <c:pt idx="363">
                  <c:v>211.94</c:v>
                </c:pt>
                <c:pt idx="364">
                  <c:v>211.76</c:v>
                </c:pt>
                <c:pt idx="365">
                  <c:v>211.35</c:v>
                </c:pt>
                <c:pt idx="366">
                  <c:v>210.96</c:v>
                </c:pt>
                <c:pt idx="367">
                  <c:v>210.65</c:v>
                </c:pt>
                <c:pt idx="368">
                  <c:v>210.33</c:v>
                </c:pt>
                <c:pt idx="369">
                  <c:v>209.98</c:v>
                </c:pt>
                <c:pt idx="370">
                  <c:v>209.55</c:v>
                </c:pt>
                <c:pt idx="371">
                  <c:v>209.33</c:v>
                </c:pt>
                <c:pt idx="372">
                  <c:v>209.2</c:v>
                </c:pt>
                <c:pt idx="373">
                  <c:v>209.03</c:v>
                </c:pt>
                <c:pt idx="374">
                  <c:v>209.07</c:v>
                </c:pt>
                <c:pt idx="375">
                  <c:v>208.93</c:v>
                </c:pt>
                <c:pt idx="376">
                  <c:v>208.92</c:v>
                </c:pt>
                <c:pt idx="377">
                  <c:v>208.92</c:v>
                </c:pt>
                <c:pt idx="378">
                  <c:v>208.83</c:v>
                </c:pt>
                <c:pt idx="379">
                  <c:v>208.67</c:v>
                </c:pt>
                <c:pt idx="380">
                  <c:v>208.78</c:v>
                </c:pt>
                <c:pt idx="381">
                  <c:v>209.05</c:v>
                </c:pt>
                <c:pt idx="382">
                  <c:v>208.85</c:v>
                </c:pt>
                <c:pt idx="383">
                  <c:v>208.8</c:v>
                </c:pt>
                <c:pt idx="384">
                  <c:v>208.68</c:v>
                </c:pt>
                <c:pt idx="385">
                  <c:v>208.54</c:v>
                </c:pt>
                <c:pt idx="386">
                  <c:v>208.15</c:v>
                </c:pt>
                <c:pt idx="387">
                  <c:v>207.75</c:v>
                </c:pt>
                <c:pt idx="388">
                  <c:v>207.36</c:v>
                </c:pt>
                <c:pt idx="389">
                  <c:v>207.13</c:v>
                </c:pt>
                <c:pt idx="390">
                  <c:v>206.76</c:v>
                </c:pt>
                <c:pt idx="391">
                  <c:v>206.54</c:v>
                </c:pt>
                <c:pt idx="392">
                  <c:v>206.22</c:v>
                </c:pt>
                <c:pt idx="393">
                  <c:v>205.89</c:v>
                </c:pt>
                <c:pt idx="394">
                  <c:v>205.41</c:v>
                </c:pt>
                <c:pt idx="395">
                  <c:v>205</c:v>
                </c:pt>
                <c:pt idx="396">
                  <c:v>204.49</c:v>
                </c:pt>
                <c:pt idx="397">
                  <c:v>204.49</c:v>
                </c:pt>
                <c:pt idx="398">
                  <c:v>204.16</c:v>
                </c:pt>
                <c:pt idx="399">
                  <c:v>203.92</c:v>
                </c:pt>
                <c:pt idx="400">
                  <c:v>203.38</c:v>
                </c:pt>
                <c:pt idx="401">
                  <c:v>202.71</c:v>
                </c:pt>
                <c:pt idx="402">
                  <c:v>202.31</c:v>
                </c:pt>
                <c:pt idx="403">
                  <c:v>201.76</c:v>
                </c:pt>
                <c:pt idx="404">
                  <c:v>201.8</c:v>
                </c:pt>
                <c:pt idx="405">
                  <c:v>202.08</c:v>
                </c:pt>
                <c:pt idx="406">
                  <c:v>202.67</c:v>
                </c:pt>
                <c:pt idx="407">
                  <c:v>203.32</c:v>
                </c:pt>
                <c:pt idx="408">
                  <c:v>204.08</c:v>
                </c:pt>
                <c:pt idx="409">
                  <c:v>204.35</c:v>
                </c:pt>
                <c:pt idx="410">
                  <c:v>204.13</c:v>
                </c:pt>
                <c:pt idx="411">
                  <c:v>203.9</c:v>
                </c:pt>
                <c:pt idx="412">
                  <c:v>203.47</c:v>
                </c:pt>
                <c:pt idx="413">
                  <c:v>203.12</c:v>
                </c:pt>
                <c:pt idx="414">
                  <c:v>202.51</c:v>
                </c:pt>
                <c:pt idx="415">
                  <c:v>202.33</c:v>
                </c:pt>
                <c:pt idx="416">
                  <c:v>202.12</c:v>
                </c:pt>
                <c:pt idx="417">
                  <c:v>201.82</c:v>
                </c:pt>
                <c:pt idx="418">
                  <c:v>201.51</c:v>
                </c:pt>
                <c:pt idx="419">
                  <c:v>201.1</c:v>
                </c:pt>
                <c:pt idx="420">
                  <c:v>201</c:v>
                </c:pt>
                <c:pt idx="421">
                  <c:v>201.06</c:v>
                </c:pt>
                <c:pt idx="422">
                  <c:v>200.96</c:v>
                </c:pt>
                <c:pt idx="423">
                  <c:v>200.89</c:v>
                </c:pt>
                <c:pt idx="424">
                  <c:v>201.15</c:v>
                </c:pt>
                <c:pt idx="425">
                  <c:v>201.1</c:v>
                </c:pt>
                <c:pt idx="426">
                  <c:v>201.2</c:v>
                </c:pt>
                <c:pt idx="427">
                  <c:v>201.4</c:v>
                </c:pt>
                <c:pt idx="428">
                  <c:v>201.56</c:v>
                </c:pt>
                <c:pt idx="429">
                  <c:v>201.3</c:v>
                </c:pt>
                <c:pt idx="430">
                  <c:v>200.97</c:v>
                </c:pt>
                <c:pt idx="431">
                  <c:v>200.6</c:v>
                </c:pt>
                <c:pt idx="432">
                  <c:v>200.55</c:v>
                </c:pt>
                <c:pt idx="433">
                  <c:v>200.35</c:v>
                </c:pt>
                <c:pt idx="434">
                  <c:v>200.56</c:v>
                </c:pt>
                <c:pt idx="435">
                  <c:v>200.77</c:v>
                </c:pt>
                <c:pt idx="436">
                  <c:v>200.92</c:v>
                </c:pt>
                <c:pt idx="437">
                  <c:v>200.81</c:v>
                </c:pt>
                <c:pt idx="438">
                  <c:v>200.63</c:v>
                </c:pt>
                <c:pt idx="439">
                  <c:v>200.34</c:v>
                </c:pt>
                <c:pt idx="440">
                  <c:v>200.05</c:v>
                </c:pt>
                <c:pt idx="441">
                  <c:v>199.83</c:v>
                </c:pt>
                <c:pt idx="442">
                  <c:v>199.62</c:v>
                </c:pt>
                <c:pt idx="443">
                  <c:v>199.4</c:v>
                </c:pt>
                <c:pt idx="444">
                  <c:v>198.89</c:v>
                </c:pt>
                <c:pt idx="445">
                  <c:v>198.52</c:v>
                </c:pt>
                <c:pt idx="446">
                  <c:v>198.03</c:v>
                </c:pt>
                <c:pt idx="447">
                  <c:v>197.58</c:v>
                </c:pt>
                <c:pt idx="448">
                  <c:v>197.13</c:v>
                </c:pt>
                <c:pt idx="449">
                  <c:v>196.66</c:v>
                </c:pt>
                <c:pt idx="450">
                  <c:v>196.45</c:v>
                </c:pt>
                <c:pt idx="451">
                  <c:v>196.23</c:v>
                </c:pt>
                <c:pt idx="452">
                  <c:v>195.99</c:v>
                </c:pt>
                <c:pt idx="453">
                  <c:v>195.62</c:v>
                </c:pt>
                <c:pt idx="454">
                  <c:v>195.29</c:v>
                </c:pt>
                <c:pt idx="455">
                  <c:v>194.82</c:v>
                </c:pt>
                <c:pt idx="456">
                  <c:v>194.31</c:v>
                </c:pt>
                <c:pt idx="457">
                  <c:v>193.84</c:v>
                </c:pt>
                <c:pt idx="458">
                  <c:v>193.42</c:v>
                </c:pt>
                <c:pt idx="459">
                  <c:v>192.94</c:v>
                </c:pt>
                <c:pt idx="460">
                  <c:v>192.57</c:v>
                </c:pt>
                <c:pt idx="461">
                  <c:v>192.21</c:v>
                </c:pt>
                <c:pt idx="462">
                  <c:v>191.91</c:v>
                </c:pt>
                <c:pt idx="463">
                  <c:v>191.52</c:v>
                </c:pt>
                <c:pt idx="464">
                  <c:v>191.18</c:v>
                </c:pt>
                <c:pt idx="465">
                  <c:v>190.82</c:v>
                </c:pt>
                <c:pt idx="466">
                  <c:v>190.5</c:v>
                </c:pt>
                <c:pt idx="467">
                  <c:v>190.14</c:v>
                </c:pt>
                <c:pt idx="468">
                  <c:v>189.85</c:v>
                </c:pt>
                <c:pt idx="469">
                  <c:v>189.82</c:v>
                </c:pt>
                <c:pt idx="470">
                  <c:v>189.79</c:v>
                </c:pt>
                <c:pt idx="471">
                  <c:v>189.7</c:v>
                </c:pt>
                <c:pt idx="472">
                  <c:v>189.8</c:v>
                </c:pt>
                <c:pt idx="473">
                  <c:v>189.56</c:v>
                </c:pt>
                <c:pt idx="474">
                  <c:v>189.34</c:v>
                </c:pt>
                <c:pt idx="475">
                  <c:v>189.24</c:v>
                </c:pt>
                <c:pt idx="476">
                  <c:v>189.17</c:v>
                </c:pt>
                <c:pt idx="477">
                  <c:v>189.31</c:v>
                </c:pt>
                <c:pt idx="478">
                  <c:v>189.61</c:v>
                </c:pt>
                <c:pt idx="479">
                  <c:v>189.67</c:v>
                </c:pt>
                <c:pt idx="480">
                  <c:v>189.82</c:v>
                </c:pt>
                <c:pt idx="481">
                  <c:v>190.04</c:v>
                </c:pt>
                <c:pt idx="482">
                  <c:v>190.15</c:v>
                </c:pt>
                <c:pt idx="483">
                  <c:v>190.31</c:v>
                </c:pt>
                <c:pt idx="484">
                  <c:v>190.47</c:v>
                </c:pt>
                <c:pt idx="485">
                  <c:v>190.88</c:v>
                </c:pt>
                <c:pt idx="486">
                  <c:v>191.2</c:v>
                </c:pt>
                <c:pt idx="487">
                  <c:v>191.49</c:v>
                </c:pt>
                <c:pt idx="488">
                  <c:v>191.84</c:v>
                </c:pt>
                <c:pt idx="489">
                  <c:v>192.19</c:v>
                </c:pt>
                <c:pt idx="490">
                  <c:v>192.5</c:v>
                </c:pt>
                <c:pt idx="491">
                  <c:v>192.42</c:v>
                </c:pt>
                <c:pt idx="492">
                  <c:v>192.2</c:v>
                </c:pt>
                <c:pt idx="493">
                  <c:v>192.22</c:v>
                </c:pt>
                <c:pt idx="494">
                  <c:v>192.72</c:v>
                </c:pt>
                <c:pt idx="495">
                  <c:v>193.67</c:v>
                </c:pt>
                <c:pt idx="496">
                  <c:v>195.13</c:v>
                </c:pt>
                <c:pt idx="497">
                  <c:v>196.9</c:v>
                </c:pt>
                <c:pt idx="498">
                  <c:v>198.56</c:v>
                </c:pt>
                <c:pt idx="499">
                  <c:v>200.11</c:v>
                </c:pt>
                <c:pt idx="500">
                  <c:v>201.13</c:v>
                </c:pt>
                <c:pt idx="501">
                  <c:v>201.71</c:v>
                </c:pt>
                <c:pt idx="502">
                  <c:v>202.12</c:v>
                </c:pt>
                <c:pt idx="503">
                  <c:v>202.73</c:v>
                </c:pt>
                <c:pt idx="504">
                  <c:v>203.52</c:v>
                </c:pt>
                <c:pt idx="505">
                  <c:v>204.23</c:v>
                </c:pt>
                <c:pt idx="506">
                  <c:v>205.35</c:v>
                </c:pt>
                <c:pt idx="507">
                  <c:v>206.43</c:v>
                </c:pt>
                <c:pt idx="508">
                  <c:v>207.22</c:v>
                </c:pt>
                <c:pt idx="509">
                  <c:v>207.24</c:v>
                </c:pt>
                <c:pt idx="510">
                  <c:v>207.2</c:v>
                </c:pt>
                <c:pt idx="511">
                  <c:v>207.07</c:v>
                </c:pt>
                <c:pt idx="512">
                  <c:v>206.94</c:v>
                </c:pt>
                <c:pt idx="513">
                  <c:v>206.64</c:v>
                </c:pt>
                <c:pt idx="514">
                  <c:v>206.19</c:v>
                </c:pt>
                <c:pt idx="515">
                  <c:v>205.68</c:v>
                </c:pt>
                <c:pt idx="516">
                  <c:v>205.21</c:v>
                </c:pt>
                <c:pt idx="517">
                  <c:v>204.62</c:v>
                </c:pt>
                <c:pt idx="518">
                  <c:v>204.31</c:v>
                </c:pt>
                <c:pt idx="519">
                  <c:v>203.99</c:v>
                </c:pt>
                <c:pt idx="520">
                  <c:v>204.45</c:v>
                </c:pt>
                <c:pt idx="521">
                  <c:v>205.24</c:v>
                </c:pt>
                <c:pt idx="522">
                  <c:v>206.13</c:v>
                </c:pt>
                <c:pt idx="523">
                  <c:v>206.96</c:v>
                </c:pt>
                <c:pt idx="524">
                  <c:v>207.52</c:v>
                </c:pt>
                <c:pt idx="525">
                  <c:v>207.72</c:v>
                </c:pt>
                <c:pt idx="526">
                  <c:v>207.94</c:v>
                </c:pt>
                <c:pt idx="527">
                  <c:v>208.28</c:v>
                </c:pt>
                <c:pt idx="528">
                  <c:v>208.99</c:v>
                </c:pt>
                <c:pt idx="529">
                  <c:v>209.57</c:v>
                </c:pt>
                <c:pt idx="530">
                  <c:v>210.2</c:v>
                </c:pt>
                <c:pt idx="531">
                  <c:v>210.84</c:v>
                </c:pt>
                <c:pt idx="532">
                  <c:v>212.21</c:v>
                </c:pt>
                <c:pt idx="533">
                  <c:v>216.11</c:v>
                </c:pt>
                <c:pt idx="534">
                  <c:v>220.45</c:v>
                </c:pt>
                <c:pt idx="535">
                  <c:v>222.6</c:v>
                </c:pt>
                <c:pt idx="536">
                  <c:v>223.64</c:v>
                </c:pt>
                <c:pt idx="537">
                  <c:v>224.31</c:v>
                </c:pt>
                <c:pt idx="538">
                  <c:v>224.71</c:v>
                </c:pt>
                <c:pt idx="539">
                  <c:v>225.17</c:v>
                </c:pt>
                <c:pt idx="540">
                  <c:v>225.44</c:v>
                </c:pt>
                <c:pt idx="541">
                  <c:v>225.76</c:v>
                </c:pt>
                <c:pt idx="542">
                  <c:v>226.02</c:v>
                </c:pt>
                <c:pt idx="543">
                  <c:v>226.44</c:v>
                </c:pt>
                <c:pt idx="544">
                  <c:v>227.3</c:v>
                </c:pt>
                <c:pt idx="545">
                  <c:v>229.47</c:v>
                </c:pt>
                <c:pt idx="546">
                  <c:v>230.75</c:v>
                </c:pt>
                <c:pt idx="547">
                  <c:v>231.62</c:v>
                </c:pt>
                <c:pt idx="548">
                  <c:v>232.12</c:v>
                </c:pt>
                <c:pt idx="549">
                  <c:v>232.02</c:v>
                </c:pt>
                <c:pt idx="550">
                  <c:v>231.67</c:v>
                </c:pt>
                <c:pt idx="551">
                  <c:v>231.52</c:v>
                </c:pt>
                <c:pt idx="552">
                  <c:v>231.49</c:v>
                </c:pt>
                <c:pt idx="553">
                  <c:v>231.53</c:v>
                </c:pt>
                <c:pt idx="554">
                  <c:v>232.17</c:v>
                </c:pt>
                <c:pt idx="555">
                  <c:v>232.97</c:v>
                </c:pt>
                <c:pt idx="556">
                  <c:v>233.51</c:v>
                </c:pt>
                <c:pt idx="557">
                  <c:v>233.95</c:v>
                </c:pt>
                <c:pt idx="558">
                  <c:v>234.05</c:v>
                </c:pt>
                <c:pt idx="559">
                  <c:v>234.04</c:v>
                </c:pt>
                <c:pt idx="560">
                  <c:v>234.17</c:v>
                </c:pt>
                <c:pt idx="561">
                  <c:v>234.14</c:v>
                </c:pt>
                <c:pt idx="562">
                  <c:v>233.79</c:v>
                </c:pt>
                <c:pt idx="563">
                  <c:v>233.62</c:v>
                </c:pt>
                <c:pt idx="564">
                  <c:v>233.67</c:v>
                </c:pt>
                <c:pt idx="565">
                  <c:v>233.38</c:v>
                </c:pt>
                <c:pt idx="566">
                  <c:v>232.94</c:v>
                </c:pt>
                <c:pt idx="567">
                  <c:v>232.78</c:v>
                </c:pt>
                <c:pt idx="568">
                  <c:v>232.83</c:v>
                </c:pt>
                <c:pt idx="569">
                  <c:v>233.38</c:v>
                </c:pt>
                <c:pt idx="570">
                  <c:v>234.18</c:v>
                </c:pt>
                <c:pt idx="571">
                  <c:v>234.7</c:v>
                </c:pt>
                <c:pt idx="572">
                  <c:v>234.91</c:v>
                </c:pt>
                <c:pt idx="573">
                  <c:v>235</c:v>
                </c:pt>
                <c:pt idx="574">
                  <c:v>235.48</c:v>
                </c:pt>
                <c:pt idx="575">
                  <c:v>236.01</c:v>
                </c:pt>
                <c:pt idx="576">
                  <c:v>236.51</c:v>
                </c:pt>
                <c:pt idx="577">
                  <c:v>236.62</c:v>
                </c:pt>
                <c:pt idx="578">
                  <c:v>236.51</c:v>
                </c:pt>
                <c:pt idx="579">
                  <c:v>236.11</c:v>
                </c:pt>
                <c:pt idx="580">
                  <c:v>235.85</c:v>
                </c:pt>
                <c:pt idx="581">
                  <c:v>235.83</c:v>
                </c:pt>
                <c:pt idx="582">
                  <c:v>235.56</c:v>
                </c:pt>
                <c:pt idx="583">
                  <c:v>235.3</c:v>
                </c:pt>
                <c:pt idx="584">
                  <c:v>234.77</c:v>
                </c:pt>
                <c:pt idx="585">
                  <c:v>234.1</c:v>
                </c:pt>
                <c:pt idx="586">
                  <c:v>233.51</c:v>
                </c:pt>
                <c:pt idx="587">
                  <c:v>233.08</c:v>
                </c:pt>
                <c:pt idx="588">
                  <c:v>232.47</c:v>
                </c:pt>
                <c:pt idx="589">
                  <c:v>231.89</c:v>
                </c:pt>
                <c:pt idx="590">
                  <c:v>231.39</c:v>
                </c:pt>
                <c:pt idx="591">
                  <c:v>230.92</c:v>
                </c:pt>
                <c:pt idx="592">
                  <c:v>230.35</c:v>
                </c:pt>
                <c:pt idx="593">
                  <c:v>229.75</c:v>
                </c:pt>
                <c:pt idx="594">
                  <c:v>229.16</c:v>
                </c:pt>
                <c:pt idx="595">
                  <c:v>228.73</c:v>
                </c:pt>
                <c:pt idx="596">
                  <c:v>228.32</c:v>
                </c:pt>
                <c:pt idx="597">
                  <c:v>227.81</c:v>
                </c:pt>
                <c:pt idx="598">
                  <c:v>227.38</c:v>
                </c:pt>
                <c:pt idx="599">
                  <c:v>226.93</c:v>
                </c:pt>
                <c:pt idx="600">
                  <c:v>226.41</c:v>
                </c:pt>
                <c:pt idx="601">
                  <c:v>225.95</c:v>
                </c:pt>
                <c:pt idx="602">
                  <c:v>225.38</c:v>
                </c:pt>
                <c:pt idx="603">
                  <c:v>224.62</c:v>
                </c:pt>
                <c:pt idx="604">
                  <c:v>223.85</c:v>
                </c:pt>
                <c:pt idx="605">
                  <c:v>223.14</c:v>
                </c:pt>
                <c:pt idx="606">
                  <c:v>222.37</c:v>
                </c:pt>
                <c:pt idx="607">
                  <c:v>221.63</c:v>
                </c:pt>
                <c:pt idx="608">
                  <c:v>221.02</c:v>
                </c:pt>
                <c:pt idx="609">
                  <c:v>220.29</c:v>
                </c:pt>
                <c:pt idx="610">
                  <c:v>219.59</c:v>
                </c:pt>
                <c:pt idx="611">
                  <c:v>218.89</c:v>
                </c:pt>
                <c:pt idx="612">
                  <c:v>218.32</c:v>
                </c:pt>
                <c:pt idx="613">
                  <c:v>217.68</c:v>
                </c:pt>
                <c:pt idx="614">
                  <c:v>217.08</c:v>
                </c:pt>
                <c:pt idx="615">
                  <c:v>216.47</c:v>
                </c:pt>
                <c:pt idx="616">
                  <c:v>215.7</c:v>
                </c:pt>
                <c:pt idx="617">
                  <c:v>215.05</c:v>
                </c:pt>
                <c:pt idx="618">
                  <c:v>214.46</c:v>
                </c:pt>
                <c:pt idx="619">
                  <c:v>213.92</c:v>
                </c:pt>
                <c:pt idx="620">
                  <c:v>213.37</c:v>
                </c:pt>
                <c:pt idx="621">
                  <c:v>212.86</c:v>
                </c:pt>
                <c:pt idx="622">
                  <c:v>212.4</c:v>
                </c:pt>
                <c:pt idx="623">
                  <c:v>211.97</c:v>
                </c:pt>
                <c:pt idx="624">
                  <c:v>211.56</c:v>
                </c:pt>
                <c:pt idx="625">
                  <c:v>211.23</c:v>
                </c:pt>
                <c:pt idx="626">
                  <c:v>211.06</c:v>
                </c:pt>
                <c:pt idx="627">
                  <c:v>211.09</c:v>
                </c:pt>
                <c:pt idx="628">
                  <c:v>211.63</c:v>
                </c:pt>
                <c:pt idx="629">
                  <c:v>212.46</c:v>
                </c:pt>
                <c:pt idx="630">
                  <c:v>213.31</c:v>
                </c:pt>
                <c:pt idx="631">
                  <c:v>213.39</c:v>
                </c:pt>
                <c:pt idx="632">
                  <c:v>213.57</c:v>
                </c:pt>
                <c:pt idx="633">
                  <c:v>213.52</c:v>
                </c:pt>
                <c:pt idx="634">
                  <c:v>213.5</c:v>
                </c:pt>
                <c:pt idx="635">
                  <c:v>213.57</c:v>
                </c:pt>
                <c:pt idx="636">
                  <c:v>213.61</c:v>
                </c:pt>
                <c:pt idx="637">
                  <c:v>213.58</c:v>
                </c:pt>
                <c:pt idx="638">
                  <c:v>213.36</c:v>
                </c:pt>
                <c:pt idx="639">
                  <c:v>212.96</c:v>
                </c:pt>
                <c:pt idx="640">
                  <c:v>212.85</c:v>
                </c:pt>
                <c:pt idx="641">
                  <c:v>212.57</c:v>
                </c:pt>
                <c:pt idx="642">
                  <c:v>212.25</c:v>
                </c:pt>
                <c:pt idx="643">
                  <c:v>211.92</c:v>
                </c:pt>
                <c:pt idx="644">
                  <c:v>211.63</c:v>
                </c:pt>
                <c:pt idx="645">
                  <c:v>211.24</c:v>
                </c:pt>
                <c:pt idx="646">
                  <c:v>211.01</c:v>
                </c:pt>
                <c:pt idx="647">
                  <c:v>210.53</c:v>
                </c:pt>
                <c:pt idx="648">
                  <c:v>210.2</c:v>
                </c:pt>
                <c:pt idx="649">
                  <c:v>209.8</c:v>
                </c:pt>
                <c:pt idx="650">
                  <c:v>209.3</c:v>
                </c:pt>
                <c:pt idx="651">
                  <c:v>208.9</c:v>
                </c:pt>
                <c:pt idx="652">
                  <c:v>208.3</c:v>
                </c:pt>
                <c:pt idx="653">
                  <c:v>207.7</c:v>
                </c:pt>
                <c:pt idx="654">
                  <c:v>207.1</c:v>
                </c:pt>
                <c:pt idx="655">
                  <c:v>206.4</c:v>
                </c:pt>
                <c:pt idx="656">
                  <c:v>205.8</c:v>
                </c:pt>
                <c:pt idx="657">
                  <c:v>205.2</c:v>
                </c:pt>
                <c:pt idx="658">
                  <c:v>204.6</c:v>
                </c:pt>
                <c:pt idx="659">
                  <c:v>204</c:v>
                </c:pt>
                <c:pt idx="660">
                  <c:v>203.4</c:v>
                </c:pt>
                <c:pt idx="661">
                  <c:v>202.8</c:v>
                </c:pt>
                <c:pt idx="662">
                  <c:v>202.1</c:v>
                </c:pt>
                <c:pt idx="663">
                  <c:v>201.5</c:v>
                </c:pt>
                <c:pt idx="664">
                  <c:v>200.9</c:v>
                </c:pt>
                <c:pt idx="665">
                  <c:v>200.3</c:v>
                </c:pt>
                <c:pt idx="666">
                  <c:v>199.7</c:v>
                </c:pt>
                <c:pt idx="667">
                  <c:v>199.16</c:v>
                </c:pt>
                <c:pt idx="668">
                  <c:v>198.61</c:v>
                </c:pt>
                <c:pt idx="669">
                  <c:v>197.99</c:v>
                </c:pt>
                <c:pt idx="670">
                  <c:v>197.39</c:v>
                </c:pt>
                <c:pt idx="671">
                  <c:v>196.97</c:v>
                </c:pt>
                <c:pt idx="672">
                  <c:v>196.66</c:v>
                </c:pt>
                <c:pt idx="673">
                  <c:v>196.33</c:v>
                </c:pt>
                <c:pt idx="674">
                  <c:v>196</c:v>
                </c:pt>
                <c:pt idx="675">
                  <c:v>195.66</c:v>
                </c:pt>
                <c:pt idx="676">
                  <c:v>195.35</c:v>
                </c:pt>
                <c:pt idx="677">
                  <c:v>195.04</c:v>
                </c:pt>
                <c:pt idx="678">
                  <c:v>194.91</c:v>
                </c:pt>
                <c:pt idx="679">
                  <c:v>195.27</c:v>
                </c:pt>
                <c:pt idx="680">
                  <c:v>195.88</c:v>
                </c:pt>
                <c:pt idx="681">
                  <c:v>196.49</c:v>
                </c:pt>
                <c:pt idx="682">
                  <c:v>196.89</c:v>
                </c:pt>
                <c:pt idx="683">
                  <c:v>197.12</c:v>
                </c:pt>
                <c:pt idx="684">
                  <c:v>197.09</c:v>
                </c:pt>
                <c:pt idx="685">
                  <c:v>197.37</c:v>
                </c:pt>
                <c:pt idx="686">
                  <c:v>197.47</c:v>
                </c:pt>
                <c:pt idx="687">
                  <c:v>197.4</c:v>
                </c:pt>
                <c:pt idx="688">
                  <c:v>197.59</c:v>
                </c:pt>
                <c:pt idx="689">
                  <c:v>197.57</c:v>
                </c:pt>
                <c:pt idx="690">
                  <c:v>197.47</c:v>
                </c:pt>
                <c:pt idx="691">
                  <c:v>197.17</c:v>
                </c:pt>
                <c:pt idx="692">
                  <c:v>196.93</c:v>
                </c:pt>
                <c:pt idx="693">
                  <c:v>196.67</c:v>
                </c:pt>
                <c:pt idx="694">
                  <c:v>196.47</c:v>
                </c:pt>
                <c:pt idx="695">
                  <c:v>196.15</c:v>
                </c:pt>
                <c:pt idx="696">
                  <c:v>195.74</c:v>
                </c:pt>
                <c:pt idx="697">
                  <c:v>195.54</c:v>
                </c:pt>
                <c:pt idx="698">
                  <c:v>195.18</c:v>
                </c:pt>
                <c:pt idx="699">
                  <c:v>194.72</c:v>
                </c:pt>
                <c:pt idx="700">
                  <c:v>194.27</c:v>
                </c:pt>
                <c:pt idx="701">
                  <c:v>193.99</c:v>
                </c:pt>
                <c:pt idx="702">
                  <c:v>193.6</c:v>
                </c:pt>
                <c:pt idx="703">
                  <c:v>193.09</c:v>
                </c:pt>
                <c:pt idx="704">
                  <c:v>192.08</c:v>
                </c:pt>
                <c:pt idx="705">
                  <c:v>191.54</c:v>
                </c:pt>
                <c:pt idx="706">
                  <c:v>190.97</c:v>
                </c:pt>
                <c:pt idx="707">
                  <c:v>190.4</c:v>
                </c:pt>
                <c:pt idx="708">
                  <c:v>189.9</c:v>
                </c:pt>
                <c:pt idx="709">
                  <c:v>187.8</c:v>
                </c:pt>
                <c:pt idx="710">
                  <c:v>185.9</c:v>
                </c:pt>
                <c:pt idx="711">
                  <c:v>183.8</c:v>
                </c:pt>
                <c:pt idx="712">
                  <c:v>182.3</c:v>
                </c:pt>
                <c:pt idx="713">
                  <c:v>181.9</c:v>
                </c:pt>
                <c:pt idx="714">
                  <c:v>181.9</c:v>
                </c:pt>
                <c:pt idx="715">
                  <c:v>179.9</c:v>
                </c:pt>
                <c:pt idx="716">
                  <c:v>179.9</c:v>
                </c:pt>
                <c:pt idx="717">
                  <c:v>180.1</c:v>
                </c:pt>
                <c:pt idx="718">
                  <c:v>180.3</c:v>
                </c:pt>
                <c:pt idx="719">
                  <c:v>180.2</c:v>
                </c:pt>
                <c:pt idx="720">
                  <c:v>180.1</c:v>
                </c:pt>
                <c:pt idx="721">
                  <c:v>179.8</c:v>
                </c:pt>
                <c:pt idx="722">
                  <c:v>179.8</c:v>
                </c:pt>
                <c:pt idx="723">
                  <c:v>179.7</c:v>
                </c:pt>
                <c:pt idx="724">
                  <c:v>179.5</c:v>
                </c:pt>
                <c:pt idx="725">
                  <c:v>179.5</c:v>
                </c:pt>
                <c:pt idx="726">
                  <c:v>179.3</c:v>
                </c:pt>
                <c:pt idx="727">
                  <c:v>179.1</c:v>
                </c:pt>
                <c:pt idx="728">
                  <c:v>179</c:v>
                </c:pt>
                <c:pt idx="729">
                  <c:v>178.8</c:v>
                </c:pt>
                <c:pt idx="730">
                  <c:v>178.7</c:v>
                </c:pt>
                <c:pt idx="731">
                  <c:v>178.5</c:v>
                </c:pt>
                <c:pt idx="732">
                  <c:v>178.4</c:v>
                </c:pt>
                <c:pt idx="733">
                  <c:v>178.3</c:v>
                </c:pt>
                <c:pt idx="734">
                  <c:v>178.2</c:v>
                </c:pt>
                <c:pt idx="735">
                  <c:v>178.1</c:v>
                </c:pt>
                <c:pt idx="736">
                  <c:v>177.9</c:v>
                </c:pt>
                <c:pt idx="737">
                  <c:v>177.8</c:v>
                </c:pt>
                <c:pt idx="738">
                  <c:v>177.5</c:v>
                </c:pt>
                <c:pt idx="739">
                  <c:v>177.3</c:v>
                </c:pt>
                <c:pt idx="740">
                  <c:v>176.9</c:v>
                </c:pt>
                <c:pt idx="741">
                  <c:v>176.6</c:v>
                </c:pt>
                <c:pt idx="742">
                  <c:v>176.4</c:v>
                </c:pt>
                <c:pt idx="743">
                  <c:v>176.1</c:v>
                </c:pt>
                <c:pt idx="744">
                  <c:v>175.6</c:v>
                </c:pt>
                <c:pt idx="745">
                  <c:v>175.6</c:v>
                </c:pt>
                <c:pt idx="746">
                  <c:v>175</c:v>
                </c:pt>
                <c:pt idx="747">
                  <c:v>174.8</c:v>
                </c:pt>
                <c:pt idx="748">
                  <c:v>174.6</c:v>
                </c:pt>
                <c:pt idx="749">
                  <c:v>174.4</c:v>
                </c:pt>
                <c:pt idx="750">
                  <c:v>174.2</c:v>
                </c:pt>
                <c:pt idx="751">
                  <c:v>174.1</c:v>
                </c:pt>
                <c:pt idx="752">
                  <c:v>174.1</c:v>
                </c:pt>
                <c:pt idx="753">
                  <c:v>174.1</c:v>
                </c:pt>
                <c:pt idx="754">
                  <c:v>174</c:v>
                </c:pt>
                <c:pt idx="755">
                  <c:v>174.1</c:v>
                </c:pt>
                <c:pt idx="756">
                  <c:v>174</c:v>
                </c:pt>
                <c:pt idx="757">
                  <c:v>174</c:v>
                </c:pt>
                <c:pt idx="758">
                  <c:v>174</c:v>
                </c:pt>
                <c:pt idx="759">
                  <c:v>174.4</c:v>
                </c:pt>
                <c:pt idx="760">
                  <c:v>175.3</c:v>
                </c:pt>
                <c:pt idx="761">
                  <c:v>177</c:v>
                </c:pt>
                <c:pt idx="762">
                  <c:v>177.9</c:v>
                </c:pt>
                <c:pt idx="763">
                  <c:v>178.3</c:v>
                </c:pt>
                <c:pt idx="764">
                  <c:v>179</c:v>
                </c:pt>
                <c:pt idx="765">
                  <c:v>179</c:v>
                </c:pt>
                <c:pt idx="766">
                  <c:v>179</c:v>
                </c:pt>
                <c:pt idx="767">
                  <c:v>178.8</c:v>
                </c:pt>
                <c:pt idx="768">
                  <c:v>178.5</c:v>
                </c:pt>
                <c:pt idx="769">
                  <c:v>178.3</c:v>
                </c:pt>
                <c:pt idx="770">
                  <c:v>178.1</c:v>
                </c:pt>
                <c:pt idx="771">
                  <c:v>178</c:v>
                </c:pt>
                <c:pt idx="772">
                  <c:v>178</c:v>
                </c:pt>
                <c:pt idx="773">
                  <c:v>177.8</c:v>
                </c:pt>
                <c:pt idx="774">
                  <c:v>177.6</c:v>
                </c:pt>
                <c:pt idx="775">
                  <c:v>177.4</c:v>
                </c:pt>
                <c:pt idx="776">
                  <c:v>177.4</c:v>
                </c:pt>
                <c:pt idx="777">
                  <c:v>177.1</c:v>
                </c:pt>
                <c:pt idx="778">
                  <c:v>176.7</c:v>
                </c:pt>
                <c:pt idx="779">
                  <c:v>176.3</c:v>
                </c:pt>
                <c:pt idx="780">
                  <c:v>176.1</c:v>
                </c:pt>
                <c:pt idx="781">
                  <c:v>175.8</c:v>
                </c:pt>
                <c:pt idx="782">
                  <c:v>175.5</c:v>
                </c:pt>
                <c:pt idx="783">
                  <c:v>175.2</c:v>
                </c:pt>
                <c:pt idx="784">
                  <c:v>174.7</c:v>
                </c:pt>
                <c:pt idx="785">
                  <c:v>174</c:v>
                </c:pt>
                <c:pt idx="786">
                  <c:v>173.6</c:v>
                </c:pt>
                <c:pt idx="787">
                  <c:v>173.3</c:v>
                </c:pt>
                <c:pt idx="788">
                  <c:v>173.1</c:v>
                </c:pt>
                <c:pt idx="789">
                  <c:v>172.8</c:v>
                </c:pt>
                <c:pt idx="790">
                  <c:v>172.6</c:v>
                </c:pt>
                <c:pt idx="791">
                  <c:v>172.4</c:v>
                </c:pt>
                <c:pt idx="792">
                  <c:v>172.5</c:v>
                </c:pt>
                <c:pt idx="793">
                  <c:v>172.8</c:v>
                </c:pt>
                <c:pt idx="794">
                  <c:v>173</c:v>
                </c:pt>
                <c:pt idx="795">
                  <c:v>172.9</c:v>
                </c:pt>
                <c:pt idx="796">
                  <c:v>172.7</c:v>
                </c:pt>
                <c:pt idx="797">
                  <c:v>172.6</c:v>
                </c:pt>
                <c:pt idx="798">
                  <c:v>172.4</c:v>
                </c:pt>
                <c:pt idx="799">
                  <c:v>172.2</c:v>
                </c:pt>
                <c:pt idx="800">
                  <c:v>172.2</c:v>
                </c:pt>
                <c:pt idx="801">
                  <c:v>172.7</c:v>
                </c:pt>
                <c:pt idx="802">
                  <c:v>173.4</c:v>
                </c:pt>
                <c:pt idx="803">
                  <c:v>174.1</c:v>
                </c:pt>
                <c:pt idx="804">
                  <c:v>174.4</c:v>
                </c:pt>
                <c:pt idx="805">
                  <c:v>174.8</c:v>
                </c:pt>
                <c:pt idx="806">
                  <c:v>175.4</c:v>
                </c:pt>
                <c:pt idx="807">
                  <c:v>176.1</c:v>
                </c:pt>
                <c:pt idx="808">
                  <c:v>177</c:v>
                </c:pt>
                <c:pt idx="809">
                  <c:v>177.7</c:v>
                </c:pt>
                <c:pt idx="810">
                  <c:v>178.5</c:v>
                </c:pt>
                <c:pt idx="811">
                  <c:v>179.3</c:v>
                </c:pt>
                <c:pt idx="812">
                  <c:v>179.8</c:v>
                </c:pt>
                <c:pt idx="813">
                  <c:v>180.1</c:v>
                </c:pt>
                <c:pt idx="814">
                  <c:v>180.4</c:v>
                </c:pt>
                <c:pt idx="815">
                  <c:v>180.7</c:v>
                </c:pt>
                <c:pt idx="816">
                  <c:v>180.8</c:v>
                </c:pt>
                <c:pt idx="817">
                  <c:v>181.4</c:v>
                </c:pt>
                <c:pt idx="818">
                  <c:v>181.7</c:v>
                </c:pt>
                <c:pt idx="819">
                  <c:v>181.7</c:v>
                </c:pt>
                <c:pt idx="820">
                  <c:v>182</c:v>
                </c:pt>
                <c:pt idx="821">
                  <c:v>182.2</c:v>
                </c:pt>
                <c:pt idx="822">
                  <c:v>182.5</c:v>
                </c:pt>
              </c:numCache>
            </c:numRef>
          </c:val>
        </c:ser>
        <c:dLbls>
          <c:showLegendKey val="0"/>
          <c:showVal val="0"/>
          <c:showCatName val="0"/>
          <c:showSerName val="0"/>
          <c:showPercent val="0"/>
          <c:showBubbleSize val="0"/>
        </c:dLbls>
        <c:axId val="479413544"/>
        <c:axId val="479413936"/>
      </c:areaChart>
      <c:lineChart>
        <c:grouping val="standard"/>
        <c:varyColors val="0"/>
        <c:ser>
          <c:idx val="1"/>
          <c:order val="1"/>
          <c:tx>
            <c:v>High Operating Level</c:v>
          </c:tx>
          <c:spPr>
            <a:ln>
              <a:solidFill>
                <a:schemeClr val="accent3"/>
              </a:solidFill>
              <a:prstDash val="dash"/>
            </a:ln>
          </c:spPr>
          <c:marker>
            <c:symbol val="none"/>
          </c:marker>
          <c:cat>
            <c:numRef>
              <c:f>'Raw Data'!$C$1677:$C$2347</c:f>
              <c:numCache>
                <c:formatCode>[$-409]mmm\-yy;@</c:formatCode>
                <c:ptCount val="671"/>
                <c:pt idx="0">
                  <c:v>36896</c:v>
                </c:pt>
                <c:pt idx="1">
                  <c:v>36904</c:v>
                </c:pt>
                <c:pt idx="2">
                  <c:v>36910</c:v>
                </c:pt>
                <c:pt idx="3">
                  <c:v>36917</c:v>
                </c:pt>
                <c:pt idx="4">
                  <c:v>36924</c:v>
                </c:pt>
                <c:pt idx="5">
                  <c:v>36931</c:v>
                </c:pt>
                <c:pt idx="6">
                  <c:v>36938</c:v>
                </c:pt>
                <c:pt idx="7">
                  <c:v>36944</c:v>
                </c:pt>
                <c:pt idx="8">
                  <c:v>36952</c:v>
                </c:pt>
                <c:pt idx="9">
                  <c:v>36953</c:v>
                </c:pt>
                <c:pt idx="10">
                  <c:v>36959</c:v>
                </c:pt>
                <c:pt idx="11">
                  <c:v>36966</c:v>
                </c:pt>
                <c:pt idx="12">
                  <c:v>36973</c:v>
                </c:pt>
                <c:pt idx="13">
                  <c:v>36987</c:v>
                </c:pt>
                <c:pt idx="14">
                  <c:v>36994</c:v>
                </c:pt>
                <c:pt idx="15">
                  <c:v>37001</c:v>
                </c:pt>
                <c:pt idx="16">
                  <c:v>37007</c:v>
                </c:pt>
                <c:pt idx="17">
                  <c:v>37015</c:v>
                </c:pt>
                <c:pt idx="18">
                  <c:v>37022</c:v>
                </c:pt>
                <c:pt idx="19">
                  <c:v>37029</c:v>
                </c:pt>
                <c:pt idx="20">
                  <c:v>37036</c:v>
                </c:pt>
                <c:pt idx="21">
                  <c:v>37043</c:v>
                </c:pt>
                <c:pt idx="22">
                  <c:v>37050</c:v>
                </c:pt>
                <c:pt idx="23">
                  <c:v>37057</c:v>
                </c:pt>
                <c:pt idx="24">
                  <c:v>37064</c:v>
                </c:pt>
                <c:pt idx="25">
                  <c:v>37071</c:v>
                </c:pt>
                <c:pt idx="26">
                  <c:v>37078</c:v>
                </c:pt>
                <c:pt idx="27">
                  <c:v>37085</c:v>
                </c:pt>
                <c:pt idx="28">
                  <c:v>37092</c:v>
                </c:pt>
                <c:pt idx="29">
                  <c:v>37099</c:v>
                </c:pt>
                <c:pt idx="30">
                  <c:v>37108</c:v>
                </c:pt>
                <c:pt idx="31">
                  <c:v>37115</c:v>
                </c:pt>
                <c:pt idx="32">
                  <c:v>37120</c:v>
                </c:pt>
                <c:pt idx="33">
                  <c:v>37125</c:v>
                </c:pt>
                <c:pt idx="34">
                  <c:v>37134</c:v>
                </c:pt>
                <c:pt idx="35">
                  <c:v>37141</c:v>
                </c:pt>
                <c:pt idx="36">
                  <c:v>37148</c:v>
                </c:pt>
                <c:pt idx="37">
                  <c:v>37155</c:v>
                </c:pt>
                <c:pt idx="38">
                  <c:v>37162</c:v>
                </c:pt>
                <c:pt idx="39">
                  <c:v>37169</c:v>
                </c:pt>
                <c:pt idx="40">
                  <c:v>37176</c:v>
                </c:pt>
                <c:pt idx="41">
                  <c:v>37183</c:v>
                </c:pt>
                <c:pt idx="42">
                  <c:v>37197</c:v>
                </c:pt>
                <c:pt idx="43">
                  <c:v>37204</c:v>
                </c:pt>
                <c:pt idx="44">
                  <c:v>37211</c:v>
                </c:pt>
                <c:pt idx="45">
                  <c:v>37218</c:v>
                </c:pt>
                <c:pt idx="46">
                  <c:v>37226</c:v>
                </c:pt>
                <c:pt idx="47">
                  <c:v>37232</c:v>
                </c:pt>
                <c:pt idx="48">
                  <c:v>37238</c:v>
                </c:pt>
                <c:pt idx="49">
                  <c:v>37246</c:v>
                </c:pt>
                <c:pt idx="50">
                  <c:v>37253</c:v>
                </c:pt>
                <c:pt idx="51">
                  <c:v>37256</c:v>
                </c:pt>
                <c:pt idx="52">
                  <c:v>37263</c:v>
                </c:pt>
                <c:pt idx="53">
                  <c:v>37270</c:v>
                </c:pt>
                <c:pt idx="54">
                  <c:v>37277</c:v>
                </c:pt>
                <c:pt idx="55">
                  <c:v>37284</c:v>
                </c:pt>
                <c:pt idx="56">
                  <c:v>37291</c:v>
                </c:pt>
                <c:pt idx="57">
                  <c:v>37298</c:v>
                </c:pt>
                <c:pt idx="58">
                  <c:v>37302</c:v>
                </c:pt>
                <c:pt idx="59">
                  <c:v>37312</c:v>
                </c:pt>
                <c:pt idx="60">
                  <c:v>37319</c:v>
                </c:pt>
                <c:pt idx="61">
                  <c:v>37326</c:v>
                </c:pt>
                <c:pt idx="62">
                  <c:v>37333</c:v>
                </c:pt>
                <c:pt idx="63">
                  <c:v>37340</c:v>
                </c:pt>
                <c:pt idx="64">
                  <c:v>37347</c:v>
                </c:pt>
                <c:pt idx="65">
                  <c:v>37354</c:v>
                </c:pt>
                <c:pt idx="66">
                  <c:v>37361</c:v>
                </c:pt>
                <c:pt idx="67">
                  <c:v>37368</c:v>
                </c:pt>
                <c:pt idx="68">
                  <c:v>37375</c:v>
                </c:pt>
                <c:pt idx="69">
                  <c:v>37382</c:v>
                </c:pt>
                <c:pt idx="70">
                  <c:v>37389</c:v>
                </c:pt>
                <c:pt idx="71">
                  <c:v>37396</c:v>
                </c:pt>
                <c:pt idx="72">
                  <c:v>37400</c:v>
                </c:pt>
                <c:pt idx="73">
                  <c:v>37410</c:v>
                </c:pt>
                <c:pt idx="74">
                  <c:v>37417</c:v>
                </c:pt>
                <c:pt idx="75">
                  <c:v>37424</c:v>
                </c:pt>
                <c:pt idx="76">
                  <c:v>37431</c:v>
                </c:pt>
                <c:pt idx="77">
                  <c:v>37438</c:v>
                </c:pt>
                <c:pt idx="78">
                  <c:v>37445</c:v>
                </c:pt>
                <c:pt idx="79">
                  <c:v>37452</c:v>
                </c:pt>
                <c:pt idx="80">
                  <c:v>37459</c:v>
                </c:pt>
                <c:pt idx="81">
                  <c:v>37466</c:v>
                </c:pt>
                <c:pt idx="82">
                  <c:v>37473</c:v>
                </c:pt>
                <c:pt idx="83">
                  <c:v>37480</c:v>
                </c:pt>
                <c:pt idx="84">
                  <c:v>37487</c:v>
                </c:pt>
                <c:pt idx="85">
                  <c:v>37494</c:v>
                </c:pt>
                <c:pt idx="86">
                  <c:v>37502</c:v>
                </c:pt>
                <c:pt idx="87">
                  <c:v>37508</c:v>
                </c:pt>
                <c:pt idx="88">
                  <c:v>37515</c:v>
                </c:pt>
                <c:pt idx="89">
                  <c:v>37519</c:v>
                </c:pt>
                <c:pt idx="90">
                  <c:v>37526</c:v>
                </c:pt>
                <c:pt idx="91">
                  <c:v>37533</c:v>
                </c:pt>
                <c:pt idx="92">
                  <c:v>37540</c:v>
                </c:pt>
                <c:pt idx="93">
                  <c:v>37547</c:v>
                </c:pt>
                <c:pt idx="94">
                  <c:v>37554</c:v>
                </c:pt>
                <c:pt idx="95">
                  <c:v>37561</c:v>
                </c:pt>
                <c:pt idx="96">
                  <c:v>37568</c:v>
                </c:pt>
                <c:pt idx="97">
                  <c:v>37575</c:v>
                </c:pt>
                <c:pt idx="98">
                  <c:v>37582</c:v>
                </c:pt>
                <c:pt idx="99">
                  <c:v>37585</c:v>
                </c:pt>
                <c:pt idx="100">
                  <c:v>37592</c:v>
                </c:pt>
                <c:pt idx="101">
                  <c:v>37596</c:v>
                </c:pt>
                <c:pt idx="102">
                  <c:v>37603</c:v>
                </c:pt>
                <c:pt idx="103">
                  <c:v>37613</c:v>
                </c:pt>
                <c:pt idx="104">
                  <c:v>37620</c:v>
                </c:pt>
                <c:pt idx="105">
                  <c:v>37624</c:v>
                </c:pt>
                <c:pt idx="106">
                  <c:v>37631</c:v>
                </c:pt>
                <c:pt idx="107">
                  <c:v>37638</c:v>
                </c:pt>
                <c:pt idx="108">
                  <c:v>37645</c:v>
                </c:pt>
                <c:pt idx="109">
                  <c:v>37652</c:v>
                </c:pt>
                <c:pt idx="110">
                  <c:v>37659</c:v>
                </c:pt>
                <c:pt idx="111">
                  <c:v>37666</c:v>
                </c:pt>
                <c:pt idx="112">
                  <c:v>37673</c:v>
                </c:pt>
                <c:pt idx="113">
                  <c:v>37680</c:v>
                </c:pt>
                <c:pt idx="114">
                  <c:v>37687</c:v>
                </c:pt>
                <c:pt idx="115">
                  <c:v>37694</c:v>
                </c:pt>
                <c:pt idx="116">
                  <c:v>37701</c:v>
                </c:pt>
                <c:pt idx="117">
                  <c:v>37708</c:v>
                </c:pt>
                <c:pt idx="118">
                  <c:v>37715</c:v>
                </c:pt>
                <c:pt idx="119">
                  <c:v>37722</c:v>
                </c:pt>
                <c:pt idx="120">
                  <c:v>37732</c:v>
                </c:pt>
                <c:pt idx="121">
                  <c:v>37736</c:v>
                </c:pt>
                <c:pt idx="122">
                  <c:v>37743</c:v>
                </c:pt>
                <c:pt idx="123">
                  <c:v>37750</c:v>
                </c:pt>
                <c:pt idx="124">
                  <c:v>37757</c:v>
                </c:pt>
                <c:pt idx="125">
                  <c:v>37764</c:v>
                </c:pt>
                <c:pt idx="126">
                  <c:v>37771</c:v>
                </c:pt>
                <c:pt idx="127">
                  <c:v>37778</c:v>
                </c:pt>
                <c:pt idx="128">
                  <c:v>37785</c:v>
                </c:pt>
                <c:pt idx="129">
                  <c:v>37792</c:v>
                </c:pt>
                <c:pt idx="130">
                  <c:v>37799</c:v>
                </c:pt>
                <c:pt idx="131">
                  <c:v>37804</c:v>
                </c:pt>
                <c:pt idx="132">
                  <c:v>37809</c:v>
                </c:pt>
                <c:pt idx="133">
                  <c:v>37813</c:v>
                </c:pt>
                <c:pt idx="134">
                  <c:v>37820</c:v>
                </c:pt>
                <c:pt idx="135">
                  <c:v>37823</c:v>
                </c:pt>
                <c:pt idx="136">
                  <c:v>37830</c:v>
                </c:pt>
                <c:pt idx="137">
                  <c:v>37834</c:v>
                </c:pt>
                <c:pt idx="138">
                  <c:v>37844</c:v>
                </c:pt>
                <c:pt idx="139">
                  <c:v>37848</c:v>
                </c:pt>
                <c:pt idx="140">
                  <c:v>37855</c:v>
                </c:pt>
                <c:pt idx="141">
                  <c:v>37862</c:v>
                </c:pt>
                <c:pt idx="142">
                  <c:v>37869</c:v>
                </c:pt>
                <c:pt idx="143">
                  <c:v>37876</c:v>
                </c:pt>
                <c:pt idx="144">
                  <c:v>37883</c:v>
                </c:pt>
                <c:pt idx="145">
                  <c:v>37890</c:v>
                </c:pt>
                <c:pt idx="146">
                  <c:v>37897</c:v>
                </c:pt>
                <c:pt idx="147">
                  <c:v>37904</c:v>
                </c:pt>
                <c:pt idx="148">
                  <c:v>37911</c:v>
                </c:pt>
                <c:pt idx="149">
                  <c:v>37918</c:v>
                </c:pt>
                <c:pt idx="150">
                  <c:v>37921</c:v>
                </c:pt>
                <c:pt idx="151">
                  <c:v>37925</c:v>
                </c:pt>
                <c:pt idx="152">
                  <c:v>37932</c:v>
                </c:pt>
                <c:pt idx="153">
                  <c:v>37949</c:v>
                </c:pt>
                <c:pt idx="154">
                  <c:v>37956</c:v>
                </c:pt>
                <c:pt idx="155">
                  <c:v>37960</c:v>
                </c:pt>
                <c:pt idx="156">
                  <c:v>37967</c:v>
                </c:pt>
                <c:pt idx="157">
                  <c:v>37971</c:v>
                </c:pt>
                <c:pt idx="158">
                  <c:v>37973</c:v>
                </c:pt>
                <c:pt idx="159">
                  <c:v>37981</c:v>
                </c:pt>
                <c:pt idx="160">
                  <c:v>37988</c:v>
                </c:pt>
                <c:pt idx="161">
                  <c:v>37995</c:v>
                </c:pt>
                <c:pt idx="162">
                  <c:v>38002</c:v>
                </c:pt>
                <c:pt idx="163">
                  <c:v>38009</c:v>
                </c:pt>
                <c:pt idx="164">
                  <c:v>38016</c:v>
                </c:pt>
                <c:pt idx="165">
                  <c:v>38026</c:v>
                </c:pt>
                <c:pt idx="166">
                  <c:v>38030</c:v>
                </c:pt>
                <c:pt idx="167">
                  <c:v>38040</c:v>
                </c:pt>
                <c:pt idx="168">
                  <c:v>38047</c:v>
                </c:pt>
                <c:pt idx="169">
                  <c:v>38054</c:v>
                </c:pt>
                <c:pt idx="170">
                  <c:v>38058</c:v>
                </c:pt>
                <c:pt idx="171">
                  <c:v>38068</c:v>
                </c:pt>
                <c:pt idx="172">
                  <c:v>38075</c:v>
                </c:pt>
                <c:pt idx="173">
                  <c:v>38079</c:v>
                </c:pt>
                <c:pt idx="174">
                  <c:v>38086</c:v>
                </c:pt>
                <c:pt idx="175">
                  <c:v>38093</c:v>
                </c:pt>
                <c:pt idx="176">
                  <c:v>38100</c:v>
                </c:pt>
                <c:pt idx="177">
                  <c:v>38107</c:v>
                </c:pt>
                <c:pt idx="178">
                  <c:v>38114</c:v>
                </c:pt>
                <c:pt idx="179">
                  <c:v>38121</c:v>
                </c:pt>
                <c:pt idx="180">
                  <c:v>38128</c:v>
                </c:pt>
                <c:pt idx="181">
                  <c:v>38135</c:v>
                </c:pt>
                <c:pt idx="182">
                  <c:v>38142</c:v>
                </c:pt>
                <c:pt idx="183">
                  <c:v>38149</c:v>
                </c:pt>
                <c:pt idx="184">
                  <c:v>38156</c:v>
                </c:pt>
                <c:pt idx="185">
                  <c:v>38163</c:v>
                </c:pt>
                <c:pt idx="186">
                  <c:v>38170</c:v>
                </c:pt>
                <c:pt idx="187">
                  <c:v>38177</c:v>
                </c:pt>
                <c:pt idx="188">
                  <c:v>38184</c:v>
                </c:pt>
                <c:pt idx="189">
                  <c:v>38191</c:v>
                </c:pt>
                <c:pt idx="190">
                  <c:v>38198</c:v>
                </c:pt>
                <c:pt idx="191">
                  <c:v>38205</c:v>
                </c:pt>
                <c:pt idx="192">
                  <c:v>38212</c:v>
                </c:pt>
                <c:pt idx="193">
                  <c:v>38219</c:v>
                </c:pt>
                <c:pt idx="194">
                  <c:v>38226</c:v>
                </c:pt>
                <c:pt idx="195">
                  <c:v>38233</c:v>
                </c:pt>
                <c:pt idx="196">
                  <c:v>38240</c:v>
                </c:pt>
                <c:pt idx="197">
                  <c:v>38247</c:v>
                </c:pt>
                <c:pt idx="198">
                  <c:v>38254</c:v>
                </c:pt>
                <c:pt idx="199">
                  <c:v>38261</c:v>
                </c:pt>
                <c:pt idx="200">
                  <c:v>38268</c:v>
                </c:pt>
                <c:pt idx="201">
                  <c:v>38275</c:v>
                </c:pt>
                <c:pt idx="202">
                  <c:v>38282</c:v>
                </c:pt>
                <c:pt idx="203">
                  <c:v>38289</c:v>
                </c:pt>
                <c:pt idx="204">
                  <c:v>38296</c:v>
                </c:pt>
                <c:pt idx="205">
                  <c:v>38303</c:v>
                </c:pt>
                <c:pt idx="206">
                  <c:v>38310</c:v>
                </c:pt>
                <c:pt idx="207">
                  <c:v>38324</c:v>
                </c:pt>
                <c:pt idx="208">
                  <c:v>38331</c:v>
                </c:pt>
                <c:pt idx="209">
                  <c:v>38338</c:v>
                </c:pt>
                <c:pt idx="210">
                  <c:v>38344</c:v>
                </c:pt>
                <c:pt idx="211">
                  <c:v>38351</c:v>
                </c:pt>
                <c:pt idx="212">
                  <c:v>38359</c:v>
                </c:pt>
                <c:pt idx="213">
                  <c:v>38366</c:v>
                </c:pt>
                <c:pt idx="214">
                  <c:v>38373</c:v>
                </c:pt>
                <c:pt idx="215">
                  <c:v>38380</c:v>
                </c:pt>
                <c:pt idx="216">
                  <c:v>38387</c:v>
                </c:pt>
                <c:pt idx="217">
                  <c:v>38394</c:v>
                </c:pt>
                <c:pt idx="218">
                  <c:v>38401</c:v>
                </c:pt>
                <c:pt idx="219">
                  <c:v>38408</c:v>
                </c:pt>
                <c:pt idx="220">
                  <c:v>38415</c:v>
                </c:pt>
                <c:pt idx="221">
                  <c:v>38422</c:v>
                </c:pt>
                <c:pt idx="222">
                  <c:v>38429</c:v>
                </c:pt>
                <c:pt idx="223">
                  <c:v>38436</c:v>
                </c:pt>
                <c:pt idx="224">
                  <c:v>38442</c:v>
                </c:pt>
                <c:pt idx="225">
                  <c:v>38450</c:v>
                </c:pt>
                <c:pt idx="226">
                  <c:v>38457</c:v>
                </c:pt>
                <c:pt idx="227">
                  <c:v>38464</c:v>
                </c:pt>
                <c:pt idx="228">
                  <c:v>38471</c:v>
                </c:pt>
                <c:pt idx="229">
                  <c:v>38478</c:v>
                </c:pt>
                <c:pt idx="230">
                  <c:v>38485</c:v>
                </c:pt>
                <c:pt idx="231">
                  <c:v>38492</c:v>
                </c:pt>
                <c:pt idx="232">
                  <c:v>38499</c:v>
                </c:pt>
                <c:pt idx="233">
                  <c:v>38506</c:v>
                </c:pt>
                <c:pt idx="234">
                  <c:v>38513</c:v>
                </c:pt>
                <c:pt idx="235">
                  <c:v>38520</c:v>
                </c:pt>
                <c:pt idx="236">
                  <c:v>38527</c:v>
                </c:pt>
                <c:pt idx="237">
                  <c:v>38534</c:v>
                </c:pt>
                <c:pt idx="238">
                  <c:v>38541</c:v>
                </c:pt>
                <c:pt idx="239">
                  <c:v>38548</c:v>
                </c:pt>
                <c:pt idx="240">
                  <c:v>38555</c:v>
                </c:pt>
                <c:pt idx="241">
                  <c:v>38562</c:v>
                </c:pt>
                <c:pt idx="242">
                  <c:v>38569</c:v>
                </c:pt>
                <c:pt idx="243">
                  <c:v>38576</c:v>
                </c:pt>
                <c:pt idx="244">
                  <c:v>38583</c:v>
                </c:pt>
                <c:pt idx="245">
                  <c:v>38590</c:v>
                </c:pt>
                <c:pt idx="246">
                  <c:v>38597</c:v>
                </c:pt>
                <c:pt idx="247">
                  <c:v>38601</c:v>
                </c:pt>
                <c:pt idx="248">
                  <c:v>38604</c:v>
                </c:pt>
                <c:pt idx="249">
                  <c:v>38611</c:v>
                </c:pt>
                <c:pt idx="250">
                  <c:v>38618</c:v>
                </c:pt>
                <c:pt idx="251">
                  <c:v>38625</c:v>
                </c:pt>
                <c:pt idx="252">
                  <c:v>38632</c:v>
                </c:pt>
                <c:pt idx="253">
                  <c:v>38639</c:v>
                </c:pt>
                <c:pt idx="254">
                  <c:v>38646</c:v>
                </c:pt>
                <c:pt idx="255">
                  <c:v>38653</c:v>
                </c:pt>
                <c:pt idx="256">
                  <c:v>38660</c:v>
                </c:pt>
                <c:pt idx="257">
                  <c:v>38667</c:v>
                </c:pt>
                <c:pt idx="258">
                  <c:v>38674</c:v>
                </c:pt>
                <c:pt idx="259">
                  <c:v>38684</c:v>
                </c:pt>
                <c:pt idx="260">
                  <c:v>38688</c:v>
                </c:pt>
                <c:pt idx="261">
                  <c:v>38695</c:v>
                </c:pt>
                <c:pt idx="262">
                  <c:v>38702</c:v>
                </c:pt>
                <c:pt idx="263">
                  <c:v>38709</c:v>
                </c:pt>
                <c:pt idx="264">
                  <c:v>38716</c:v>
                </c:pt>
                <c:pt idx="265">
                  <c:v>38723</c:v>
                </c:pt>
                <c:pt idx="266">
                  <c:v>38723</c:v>
                </c:pt>
                <c:pt idx="267">
                  <c:v>38730</c:v>
                </c:pt>
                <c:pt idx="268">
                  <c:v>38737</c:v>
                </c:pt>
                <c:pt idx="269">
                  <c:v>38744</c:v>
                </c:pt>
                <c:pt idx="270">
                  <c:v>38751</c:v>
                </c:pt>
                <c:pt idx="271">
                  <c:v>38758</c:v>
                </c:pt>
                <c:pt idx="272">
                  <c:v>38765</c:v>
                </c:pt>
                <c:pt idx="273">
                  <c:v>38772</c:v>
                </c:pt>
                <c:pt idx="274">
                  <c:v>38779</c:v>
                </c:pt>
                <c:pt idx="275">
                  <c:v>38786</c:v>
                </c:pt>
                <c:pt idx="276">
                  <c:v>38793</c:v>
                </c:pt>
                <c:pt idx="277">
                  <c:v>38796</c:v>
                </c:pt>
                <c:pt idx="278">
                  <c:v>38800</c:v>
                </c:pt>
                <c:pt idx="279">
                  <c:v>38807</c:v>
                </c:pt>
                <c:pt idx="280">
                  <c:v>38814</c:v>
                </c:pt>
                <c:pt idx="281">
                  <c:v>38821</c:v>
                </c:pt>
                <c:pt idx="282">
                  <c:v>38826</c:v>
                </c:pt>
                <c:pt idx="283">
                  <c:v>38828</c:v>
                </c:pt>
                <c:pt idx="284">
                  <c:v>38835</c:v>
                </c:pt>
                <c:pt idx="285">
                  <c:v>38842</c:v>
                </c:pt>
                <c:pt idx="286">
                  <c:v>38849</c:v>
                </c:pt>
                <c:pt idx="287">
                  <c:v>38856</c:v>
                </c:pt>
                <c:pt idx="288">
                  <c:v>38863</c:v>
                </c:pt>
                <c:pt idx="289">
                  <c:v>38870</c:v>
                </c:pt>
                <c:pt idx="290">
                  <c:v>38877</c:v>
                </c:pt>
                <c:pt idx="291">
                  <c:v>38884</c:v>
                </c:pt>
                <c:pt idx="292">
                  <c:v>38891</c:v>
                </c:pt>
                <c:pt idx="293">
                  <c:v>38898</c:v>
                </c:pt>
                <c:pt idx="294">
                  <c:v>38903</c:v>
                </c:pt>
                <c:pt idx="295">
                  <c:v>38912</c:v>
                </c:pt>
                <c:pt idx="296">
                  <c:v>38912</c:v>
                </c:pt>
                <c:pt idx="297">
                  <c:v>38919</c:v>
                </c:pt>
                <c:pt idx="298">
                  <c:v>38926</c:v>
                </c:pt>
                <c:pt idx="299">
                  <c:v>38933</c:v>
                </c:pt>
                <c:pt idx="300">
                  <c:v>38940</c:v>
                </c:pt>
                <c:pt idx="301">
                  <c:v>38947</c:v>
                </c:pt>
                <c:pt idx="302">
                  <c:v>38954</c:v>
                </c:pt>
                <c:pt idx="303">
                  <c:v>38965</c:v>
                </c:pt>
                <c:pt idx="304">
                  <c:v>38968</c:v>
                </c:pt>
                <c:pt idx="305">
                  <c:v>38975</c:v>
                </c:pt>
                <c:pt idx="306">
                  <c:v>38982</c:v>
                </c:pt>
                <c:pt idx="307">
                  <c:v>38989</c:v>
                </c:pt>
                <c:pt idx="308">
                  <c:v>38996</c:v>
                </c:pt>
                <c:pt idx="309">
                  <c:v>39003</c:v>
                </c:pt>
                <c:pt idx="310">
                  <c:v>39010</c:v>
                </c:pt>
                <c:pt idx="311">
                  <c:v>39017</c:v>
                </c:pt>
                <c:pt idx="312">
                  <c:v>39024</c:v>
                </c:pt>
                <c:pt idx="313">
                  <c:v>39031</c:v>
                </c:pt>
                <c:pt idx="314">
                  <c:v>39038</c:v>
                </c:pt>
                <c:pt idx="315">
                  <c:v>39048</c:v>
                </c:pt>
                <c:pt idx="316">
                  <c:v>39052</c:v>
                </c:pt>
                <c:pt idx="317">
                  <c:v>39055</c:v>
                </c:pt>
                <c:pt idx="318">
                  <c:v>39059</c:v>
                </c:pt>
                <c:pt idx="319">
                  <c:v>39066</c:v>
                </c:pt>
                <c:pt idx="320">
                  <c:v>39073</c:v>
                </c:pt>
                <c:pt idx="321">
                  <c:v>39079</c:v>
                </c:pt>
                <c:pt idx="322">
                  <c:v>39080</c:v>
                </c:pt>
                <c:pt idx="323">
                  <c:v>39087</c:v>
                </c:pt>
                <c:pt idx="324">
                  <c:v>39094</c:v>
                </c:pt>
                <c:pt idx="325">
                  <c:v>39101</c:v>
                </c:pt>
                <c:pt idx="326">
                  <c:v>39108</c:v>
                </c:pt>
                <c:pt idx="327">
                  <c:v>39115</c:v>
                </c:pt>
                <c:pt idx="328">
                  <c:v>39122</c:v>
                </c:pt>
                <c:pt idx="329">
                  <c:v>39128</c:v>
                </c:pt>
                <c:pt idx="330">
                  <c:v>39136</c:v>
                </c:pt>
                <c:pt idx="331">
                  <c:v>39143</c:v>
                </c:pt>
                <c:pt idx="332">
                  <c:v>39150</c:v>
                </c:pt>
                <c:pt idx="333">
                  <c:v>39157</c:v>
                </c:pt>
                <c:pt idx="334">
                  <c:v>39164</c:v>
                </c:pt>
                <c:pt idx="335">
                  <c:v>39171</c:v>
                </c:pt>
                <c:pt idx="336">
                  <c:v>39178</c:v>
                </c:pt>
                <c:pt idx="337">
                  <c:v>39185</c:v>
                </c:pt>
                <c:pt idx="338">
                  <c:v>39192</c:v>
                </c:pt>
                <c:pt idx="339">
                  <c:v>39199</c:v>
                </c:pt>
                <c:pt idx="340">
                  <c:v>39206</c:v>
                </c:pt>
                <c:pt idx="341">
                  <c:v>39213</c:v>
                </c:pt>
                <c:pt idx="342">
                  <c:v>39220</c:v>
                </c:pt>
                <c:pt idx="343">
                  <c:v>39226</c:v>
                </c:pt>
                <c:pt idx="344">
                  <c:v>39234</c:v>
                </c:pt>
                <c:pt idx="345">
                  <c:v>39241</c:v>
                </c:pt>
                <c:pt idx="346">
                  <c:v>39248</c:v>
                </c:pt>
                <c:pt idx="347">
                  <c:v>39255</c:v>
                </c:pt>
                <c:pt idx="348">
                  <c:v>39262</c:v>
                </c:pt>
                <c:pt idx="349">
                  <c:v>39269</c:v>
                </c:pt>
                <c:pt idx="350">
                  <c:v>39276</c:v>
                </c:pt>
                <c:pt idx="351">
                  <c:v>39283</c:v>
                </c:pt>
                <c:pt idx="352">
                  <c:v>39290</c:v>
                </c:pt>
                <c:pt idx="353">
                  <c:v>39296</c:v>
                </c:pt>
                <c:pt idx="354">
                  <c:v>39303</c:v>
                </c:pt>
                <c:pt idx="355">
                  <c:v>39310</c:v>
                </c:pt>
                <c:pt idx="356">
                  <c:v>39317</c:v>
                </c:pt>
                <c:pt idx="357">
                  <c:v>39325</c:v>
                </c:pt>
                <c:pt idx="358">
                  <c:v>39332</c:v>
                </c:pt>
                <c:pt idx="359">
                  <c:v>39339</c:v>
                </c:pt>
                <c:pt idx="360">
                  <c:v>39346</c:v>
                </c:pt>
                <c:pt idx="361">
                  <c:v>39353</c:v>
                </c:pt>
                <c:pt idx="362">
                  <c:v>39360</c:v>
                </c:pt>
                <c:pt idx="363">
                  <c:v>39367</c:v>
                </c:pt>
                <c:pt idx="364">
                  <c:v>39374</c:v>
                </c:pt>
                <c:pt idx="365">
                  <c:v>39381</c:v>
                </c:pt>
                <c:pt idx="366">
                  <c:v>39388</c:v>
                </c:pt>
                <c:pt idx="367">
                  <c:v>39395</c:v>
                </c:pt>
                <c:pt idx="368">
                  <c:v>39401</c:v>
                </c:pt>
                <c:pt idx="369">
                  <c:v>39407</c:v>
                </c:pt>
                <c:pt idx="370">
                  <c:v>39416</c:v>
                </c:pt>
                <c:pt idx="371">
                  <c:v>39422</c:v>
                </c:pt>
                <c:pt idx="372">
                  <c:v>39430</c:v>
                </c:pt>
                <c:pt idx="373">
                  <c:v>39437</c:v>
                </c:pt>
                <c:pt idx="374">
                  <c:v>39444</c:v>
                </c:pt>
                <c:pt idx="375">
                  <c:v>39451</c:v>
                </c:pt>
                <c:pt idx="376">
                  <c:v>39458</c:v>
                </c:pt>
                <c:pt idx="377">
                  <c:v>39458</c:v>
                </c:pt>
                <c:pt idx="378">
                  <c:v>39465</c:v>
                </c:pt>
                <c:pt idx="379">
                  <c:v>39472</c:v>
                </c:pt>
                <c:pt idx="380">
                  <c:v>39478</c:v>
                </c:pt>
                <c:pt idx="381">
                  <c:v>39486</c:v>
                </c:pt>
                <c:pt idx="382">
                  <c:v>39493</c:v>
                </c:pt>
                <c:pt idx="383">
                  <c:v>39500</c:v>
                </c:pt>
                <c:pt idx="384">
                  <c:v>39507</c:v>
                </c:pt>
                <c:pt idx="385">
                  <c:v>39514</c:v>
                </c:pt>
                <c:pt idx="386">
                  <c:v>39521</c:v>
                </c:pt>
                <c:pt idx="387">
                  <c:v>39528</c:v>
                </c:pt>
                <c:pt idx="388">
                  <c:v>39535</c:v>
                </c:pt>
                <c:pt idx="389">
                  <c:v>39542</c:v>
                </c:pt>
                <c:pt idx="390">
                  <c:v>39549</c:v>
                </c:pt>
                <c:pt idx="391">
                  <c:v>39556</c:v>
                </c:pt>
                <c:pt idx="392">
                  <c:v>39563</c:v>
                </c:pt>
                <c:pt idx="393">
                  <c:v>39570</c:v>
                </c:pt>
                <c:pt idx="394">
                  <c:v>39577</c:v>
                </c:pt>
                <c:pt idx="395">
                  <c:v>39584</c:v>
                </c:pt>
                <c:pt idx="396">
                  <c:v>39591</c:v>
                </c:pt>
                <c:pt idx="397">
                  <c:v>39598</c:v>
                </c:pt>
                <c:pt idx="398">
                  <c:v>39605</c:v>
                </c:pt>
                <c:pt idx="399">
                  <c:v>39611</c:v>
                </c:pt>
                <c:pt idx="400">
                  <c:v>39619</c:v>
                </c:pt>
                <c:pt idx="401">
                  <c:v>39626</c:v>
                </c:pt>
                <c:pt idx="402">
                  <c:v>39632</c:v>
                </c:pt>
                <c:pt idx="403">
                  <c:v>39640</c:v>
                </c:pt>
                <c:pt idx="404">
                  <c:v>39647</c:v>
                </c:pt>
                <c:pt idx="405">
                  <c:v>39654</c:v>
                </c:pt>
                <c:pt idx="406">
                  <c:v>39661</c:v>
                </c:pt>
                <c:pt idx="407">
                  <c:v>39668</c:v>
                </c:pt>
                <c:pt idx="408">
                  <c:v>39675</c:v>
                </c:pt>
                <c:pt idx="409">
                  <c:v>39682</c:v>
                </c:pt>
                <c:pt idx="410">
                  <c:v>39689</c:v>
                </c:pt>
                <c:pt idx="411">
                  <c:v>39696</c:v>
                </c:pt>
                <c:pt idx="412">
                  <c:v>39703</c:v>
                </c:pt>
                <c:pt idx="413">
                  <c:v>39710</c:v>
                </c:pt>
                <c:pt idx="414">
                  <c:v>39720</c:v>
                </c:pt>
                <c:pt idx="415">
                  <c:v>39724</c:v>
                </c:pt>
                <c:pt idx="416">
                  <c:v>39731</c:v>
                </c:pt>
                <c:pt idx="417">
                  <c:v>39738</c:v>
                </c:pt>
                <c:pt idx="418">
                  <c:v>39745</c:v>
                </c:pt>
                <c:pt idx="419">
                  <c:v>39752</c:v>
                </c:pt>
                <c:pt idx="420">
                  <c:v>39759</c:v>
                </c:pt>
                <c:pt idx="421">
                  <c:v>39766</c:v>
                </c:pt>
                <c:pt idx="422">
                  <c:v>39773</c:v>
                </c:pt>
                <c:pt idx="423">
                  <c:v>39778</c:v>
                </c:pt>
                <c:pt idx="424">
                  <c:v>39787</c:v>
                </c:pt>
                <c:pt idx="425">
                  <c:v>39794</c:v>
                </c:pt>
                <c:pt idx="426">
                  <c:v>39801</c:v>
                </c:pt>
                <c:pt idx="427">
                  <c:v>39808</c:v>
                </c:pt>
                <c:pt idx="428">
                  <c:v>39815</c:v>
                </c:pt>
                <c:pt idx="429">
                  <c:v>39822</c:v>
                </c:pt>
                <c:pt idx="430">
                  <c:v>39829</c:v>
                </c:pt>
                <c:pt idx="431">
                  <c:v>39836</c:v>
                </c:pt>
                <c:pt idx="432">
                  <c:v>39843</c:v>
                </c:pt>
                <c:pt idx="433">
                  <c:v>39850</c:v>
                </c:pt>
                <c:pt idx="434">
                  <c:v>39857</c:v>
                </c:pt>
                <c:pt idx="435">
                  <c:v>39864</c:v>
                </c:pt>
                <c:pt idx="436">
                  <c:v>39870</c:v>
                </c:pt>
                <c:pt idx="437">
                  <c:v>39878</c:v>
                </c:pt>
                <c:pt idx="438">
                  <c:v>39885</c:v>
                </c:pt>
                <c:pt idx="439">
                  <c:v>39892</c:v>
                </c:pt>
                <c:pt idx="440">
                  <c:v>39899</c:v>
                </c:pt>
                <c:pt idx="441">
                  <c:v>39906</c:v>
                </c:pt>
                <c:pt idx="442">
                  <c:v>39913</c:v>
                </c:pt>
                <c:pt idx="443">
                  <c:v>39920</c:v>
                </c:pt>
                <c:pt idx="444">
                  <c:v>39927</c:v>
                </c:pt>
                <c:pt idx="445">
                  <c:v>39934</c:v>
                </c:pt>
                <c:pt idx="446">
                  <c:v>39941</c:v>
                </c:pt>
                <c:pt idx="447">
                  <c:v>39948</c:v>
                </c:pt>
                <c:pt idx="448">
                  <c:v>39955</c:v>
                </c:pt>
                <c:pt idx="449">
                  <c:v>39962</c:v>
                </c:pt>
                <c:pt idx="450">
                  <c:v>39969</c:v>
                </c:pt>
                <c:pt idx="451">
                  <c:v>39976</c:v>
                </c:pt>
                <c:pt idx="452">
                  <c:v>39983</c:v>
                </c:pt>
                <c:pt idx="453">
                  <c:v>39990</c:v>
                </c:pt>
                <c:pt idx="454">
                  <c:v>39996</c:v>
                </c:pt>
                <c:pt idx="455">
                  <c:v>40004</c:v>
                </c:pt>
                <c:pt idx="456">
                  <c:v>40011</c:v>
                </c:pt>
                <c:pt idx="457">
                  <c:v>40018</c:v>
                </c:pt>
                <c:pt idx="458">
                  <c:v>40025</c:v>
                </c:pt>
                <c:pt idx="459">
                  <c:v>40032</c:v>
                </c:pt>
                <c:pt idx="460">
                  <c:v>40039</c:v>
                </c:pt>
                <c:pt idx="461">
                  <c:v>40046</c:v>
                </c:pt>
                <c:pt idx="462">
                  <c:v>40053</c:v>
                </c:pt>
                <c:pt idx="463">
                  <c:v>40060</c:v>
                </c:pt>
                <c:pt idx="464">
                  <c:v>40067</c:v>
                </c:pt>
                <c:pt idx="465">
                  <c:v>40074</c:v>
                </c:pt>
                <c:pt idx="466">
                  <c:v>40081</c:v>
                </c:pt>
                <c:pt idx="467">
                  <c:v>40088</c:v>
                </c:pt>
                <c:pt idx="468">
                  <c:v>40095</c:v>
                </c:pt>
                <c:pt idx="469">
                  <c:v>40102</c:v>
                </c:pt>
                <c:pt idx="470">
                  <c:v>40109</c:v>
                </c:pt>
                <c:pt idx="471">
                  <c:v>40116</c:v>
                </c:pt>
                <c:pt idx="472">
                  <c:v>40123</c:v>
                </c:pt>
                <c:pt idx="473">
                  <c:v>40130</c:v>
                </c:pt>
                <c:pt idx="474">
                  <c:v>40137</c:v>
                </c:pt>
                <c:pt idx="475">
                  <c:v>40147</c:v>
                </c:pt>
                <c:pt idx="476">
                  <c:v>40151</c:v>
                </c:pt>
                <c:pt idx="477">
                  <c:v>40158</c:v>
                </c:pt>
                <c:pt idx="478">
                  <c:v>40165</c:v>
                </c:pt>
                <c:pt idx="479">
                  <c:v>40171</c:v>
                </c:pt>
                <c:pt idx="480">
                  <c:v>40178</c:v>
                </c:pt>
                <c:pt idx="481">
                  <c:v>40186</c:v>
                </c:pt>
                <c:pt idx="482">
                  <c:v>40193</c:v>
                </c:pt>
                <c:pt idx="483">
                  <c:v>40200</c:v>
                </c:pt>
                <c:pt idx="484">
                  <c:v>40207</c:v>
                </c:pt>
                <c:pt idx="485">
                  <c:v>40214</c:v>
                </c:pt>
                <c:pt idx="486">
                  <c:v>40221</c:v>
                </c:pt>
                <c:pt idx="487">
                  <c:v>40228</c:v>
                </c:pt>
                <c:pt idx="488">
                  <c:v>40235</c:v>
                </c:pt>
                <c:pt idx="489">
                  <c:v>40242</c:v>
                </c:pt>
                <c:pt idx="490">
                  <c:v>40249</c:v>
                </c:pt>
                <c:pt idx="491">
                  <c:v>40256</c:v>
                </c:pt>
                <c:pt idx="492">
                  <c:v>40263</c:v>
                </c:pt>
                <c:pt idx="493">
                  <c:v>40270</c:v>
                </c:pt>
                <c:pt idx="494">
                  <c:v>40277</c:v>
                </c:pt>
                <c:pt idx="495">
                  <c:v>40284</c:v>
                </c:pt>
                <c:pt idx="496">
                  <c:v>40291</c:v>
                </c:pt>
                <c:pt idx="497">
                  <c:v>40298</c:v>
                </c:pt>
                <c:pt idx="498">
                  <c:v>40305</c:v>
                </c:pt>
                <c:pt idx="499">
                  <c:v>40312</c:v>
                </c:pt>
                <c:pt idx="500">
                  <c:v>40319</c:v>
                </c:pt>
                <c:pt idx="501">
                  <c:v>40326</c:v>
                </c:pt>
                <c:pt idx="502">
                  <c:v>40333</c:v>
                </c:pt>
                <c:pt idx="503">
                  <c:v>40340</c:v>
                </c:pt>
                <c:pt idx="504">
                  <c:v>40347</c:v>
                </c:pt>
                <c:pt idx="505">
                  <c:v>40354</c:v>
                </c:pt>
                <c:pt idx="506">
                  <c:v>40361</c:v>
                </c:pt>
                <c:pt idx="507">
                  <c:v>40368</c:v>
                </c:pt>
                <c:pt idx="508">
                  <c:v>40375</c:v>
                </c:pt>
                <c:pt idx="509">
                  <c:v>40382</c:v>
                </c:pt>
                <c:pt idx="510">
                  <c:v>40389</c:v>
                </c:pt>
                <c:pt idx="511">
                  <c:v>40396</c:v>
                </c:pt>
                <c:pt idx="512">
                  <c:v>40403</c:v>
                </c:pt>
                <c:pt idx="513">
                  <c:v>40410</c:v>
                </c:pt>
                <c:pt idx="514">
                  <c:v>40417</c:v>
                </c:pt>
                <c:pt idx="515">
                  <c:v>40424</c:v>
                </c:pt>
                <c:pt idx="516">
                  <c:v>40431</c:v>
                </c:pt>
                <c:pt idx="517">
                  <c:v>40438</c:v>
                </c:pt>
                <c:pt idx="518">
                  <c:v>40445</c:v>
                </c:pt>
                <c:pt idx="519">
                  <c:v>40452</c:v>
                </c:pt>
                <c:pt idx="520">
                  <c:v>40459</c:v>
                </c:pt>
                <c:pt idx="521">
                  <c:v>40466</c:v>
                </c:pt>
                <c:pt idx="522">
                  <c:v>40473</c:v>
                </c:pt>
                <c:pt idx="523">
                  <c:v>40480</c:v>
                </c:pt>
                <c:pt idx="524">
                  <c:v>40487</c:v>
                </c:pt>
                <c:pt idx="525">
                  <c:v>40494</c:v>
                </c:pt>
                <c:pt idx="526">
                  <c:v>40501</c:v>
                </c:pt>
                <c:pt idx="527">
                  <c:v>40506</c:v>
                </c:pt>
                <c:pt idx="528">
                  <c:v>40515</c:v>
                </c:pt>
                <c:pt idx="529">
                  <c:v>40522</c:v>
                </c:pt>
                <c:pt idx="530">
                  <c:v>40529</c:v>
                </c:pt>
                <c:pt idx="531">
                  <c:v>40535</c:v>
                </c:pt>
                <c:pt idx="532">
                  <c:v>40542</c:v>
                </c:pt>
                <c:pt idx="533">
                  <c:v>40550</c:v>
                </c:pt>
                <c:pt idx="534">
                  <c:v>40557</c:v>
                </c:pt>
                <c:pt idx="535">
                  <c:v>40564</c:v>
                </c:pt>
                <c:pt idx="536">
                  <c:v>40571</c:v>
                </c:pt>
                <c:pt idx="537">
                  <c:v>40578</c:v>
                </c:pt>
                <c:pt idx="538">
                  <c:v>40585</c:v>
                </c:pt>
                <c:pt idx="539">
                  <c:v>40592</c:v>
                </c:pt>
                <c:pt idx="540">
                  <c:v>40599</c:v>
                </c:pt>
                <c:pt idx="541">
                  <c:v>40606</c:v>
                </c:pt>
                <c:pt idx="542">
                  <c:v>40613</c:v>
                </c:pt>
                <c:pt idx="543">
                  <c:v>40620</c:v>
                </c:pt>
                <c:pt idx="544">
                  <c:v>40627</c:v>
                </c:pt>
                <c:pt idx="545">
                  <c:v>40641</c:v>
                </c:pt>
                <c:pt idx="546">
                  <c:v>40648</c:v>
                </c:pt>
                <c:pt idx="547">
                  <c:v>40655</c:v>
                </c:pt>
                <c:pt idx="548">
                  <c:v>40662</c:v>
                </c:pt>
                <c:pt idx="549">
                  <c:v>40669</c:v>
                </c:pt>
                <c:pt idx="550">
                  <c:v>40676</c:v>
                </c:pt>
                <c:pt idx="551">
                  <c:v>40683</c:v>
                </c:pt>
                <c:pt idx="552">
                  <c:v>40690</c:v>
                </c:pt>
                <c:pt idx="553">
                  <c:v>40697</c:v>
                </c:pt>
                <c:pt idx="554">
                  <c:v>40704</c:v>
                </c:pt>
                <c:pt idx="555">
                  <c:v>40711</c:v>
                </c:pt>
                <c:pt idx="556">
                  <c:v>40718</c:v>
                </c:pt>
                <c:pt idx="557">
                  <c:v>40725</c:v>
                </c:pt>
                <c:pt idx="558">
                  <c:v>40732</c:v>
                </c:pt>
                <c:pt idx="559">
                  <c:v>40739</c:v>
                </c:pt>
                <c:pt idx="560">
                  <c:v>40746</c:v>
                </c:pt>
                <c:pt idx="561">
                  <c:v>40753</c:v>
                </c:pt>
                <c:pt idx="562">
                  <c:v>40760</c:v>
                </c:pt>
                <c:pt idx="563">
                  <c:v>40767</c:v>
                </c:pt>
                <c:pt idx="564">
                  <c:v>40774</c:v>
                </c:pt>
                <c:pt idx="565">
                  <c:v>40781</c:v>
                </c:pt>
                <c:pt idx="566">
                  <c:v>40788</c:v>
                </c:pt>
                <c:pt idx="567">
                  <c:v>40795</c:v>
                </c:pt>
                <c:pt idx="568">
                  <c:v>40802</c:v>
                </c:pt>
                <c:pt idx="569">
                  <c:v>40809</c:v>
                </c:pt>
                <c:pt idx="570">
                  <c:v>40816</c:v>
                </c:pt>
                <c:pt idx="571">
                  <c:v>40823</c:v>
                </c:pt>
                <c:pt idx="572">
                  <c:v>40830</c:v>
                </c:pt>
                <c:pt idx="573">
                  <c:v>40837</c:v>
                </c:pt>
                <c:pt idx="574">
                  <c:v>40844</c:v>
                </c:pt>
                <c:pt idx="575">
                  <c:v>40851</c:v>
                </c:pt>
                <c:pt idx="576">
                  <c:v>40858</c:v>
                </c:pt>
                <c:pt idx="577">
                  <c:v>40865</c:v>
                </c:pt>
                <c:pt idx="578">
                  <c:v>40870</c:v>
                </c:pt>
                <c:pt idx="579">
                  <c:v>40879</c:v>
                </c:pt>
                <c:pt idx="580">
                  <c:v>40886</c:v>
                </c:pt>
                <c:pt idx="581">
                  <c:v>40893</c:v>
                </c:pt>
                <c:pt idx="582">
                  <c:v>40900</c:v>
                </c:pt>
                <c:pt idx="583">
                  <c:v>40907</c:v>
                </c:pt>
                <c:pt idx="584">
                  <c:v>40914</c:v>
                </c:pt>
                <c:pt idx="585">
                  <c:v>40921</c:v>
                </c:pt>
                <c:pt idx="586">
                  <c:v>40928</c:v>
                </c:pt>
                <c:pt idx="587">
                  <c:v>40935</c:v>
                </c:pt>
                <c:pt idx="588">
                  <c:v>40942</c:v>
                </c:pt>
                <c:pt idx="589">
                  <c:v>40949</c:v>
                </c:pt>
                <c:pt idx="590">
                  <c:v>40956</c:v>
                </c:pt>
                <c:pt idx="591">
                  <c:v>40963</c:v>
                </c:pt>
                <c:pt idx="592">
                  <c:v>40970</c:v>
                </c:pt>
                <c:pt idx="593">
                  <c:v>40977</c:v>
                </c:pt>
                <c:pt idx="594">
                  <c:v>40984</c:v>
                </c:pt>
                <c:pt idx="595">
                  <c:v>40991</c:v>
                </c:pt>
                <c:pt idx="596">
                  <c:v>40998</c:v>
                </c:pt>
                <c:pt idx="597">
                  <c:v>41005</c:v>
                </c:pt>
                <c:pt idx="598">
                  <c:v>41012</c:v>
                </c:pt>
                <c:pt idx="599">
                  <c:v>41019</c:v>
                </c:pt>
                <c:pt idx="600">
                  <c:v>41026</c:v>
                </c:pt>
                <c:pt idx="601">
                  <c:v>41033</c:v>
                </c:pt>
                <c:pt idx="602">
                  <c:v>41040</c:v>
                </c:pt>
                <c:pt idx="603">
                  <c:v>41047</c:v>
                </c:pt>
                <c:pt idx="604">
                  <c:v>41054</c:v>
                </c:pt>
                <c:pt idx="605">
                  <c:v>41061</c:v>
                </c:pt>
                <c:pt idx="606">
                  <c:v>41068</c:v>
                </c:pt>
                <c:pt idx="607">
                  <c:v>41075</c:v>
                </c:pt>
                <c:pt idx="608">
                  <c:v>41082</c:v>
                </c:pt>
                <c:pt idx="609">
                  <c:v>41089</c:v>
                </c:pt>
                <c:pt idx="610">
                  <c:v>41096</c:v>
                </c:pt>
                <c:pt idx="611">
                  <c:v>41103</c:v>
                </c:pt>
                <c:pt idx="612">
                  <c:v>41110</c:v>
                </c:pt>
                <c:pt idx="613">
                  <c:v>41117</c:v>
                </c:pt>
                <c:pt idx="614">
                  <c:v>41124</c:v>
                </c:pt>
                <c:pt idx="615">
                  <c:v>41131</c:v>
                </c:pt>
                <c:pt idx="616">
                  <c:v>41138</c:v>
                </c:pt>
                <c:pt idx="617">
                  <c:v>41145</c:v>
                </c:pt>
                <c:pt idx="618">
                  <c:v>41152</c:v>
                </c:pt>
                <c:pt idx="619">
                  <c:v>41159</c:v>
                </c:pt>
                <c:pt idx="620">
                  <c:v>41166</c:v>
                </c:pt>
                <c:pt idx="621">
                  <c:v>41173</c:v>
                </c:pt>
                <c:pt idx="622">
                  <c:v>41180</c:v>
                </c:pt>
                <c:pt idx="623">
                  <c:v>41187</c:v>
                </c:pt>
                <c:pt idx="624">
                  <c:v>41194</c:v>
                </c:pt>
                <c:pt idx="625">
                  <c:v>41201</c:v>
                </c:pt>
                <c:pt idx="626">
                  <c:v>41208</c:v>
                </c:pt>
                <c:pt idx="627">
                  <c:v>41215</c:v>
                </c:pt>
                <c:pt idx="628">
                  <c:v>41222</c:v>
                </c:pt>
                <c:pt idx="629">
                  <c:v>41229</c:v>
                </c:pt>
                <c:pt idx="630">
                  <c:v>41239</c:v>
                </c:pt>
                <c:pt idx="631">
                  <c:v>41243</c:v>
                </c:pt>
                <c:pt idx="632">
                  <c:v>41250</c:v>
                </c:pt>
                <c:pt idx="633">
                  <c:v>41257</c:v>
                </c:pt>
                <c:pt idx="634">
                  <c:v>41264</c:v>
                </c:pt>
                <c:pt idx="635">
                  <c:v>41271</c:v>
                </c:pt>
                <c:pt idx="636">
                  <c:v>41278</c:v>
                </c:pt>
                <c:pt idx="637">
                  <c:v>41285</c:v>
                </c:pt>
                <c:pt idx="638">
                  <c:v>41292</c:v>
                </c:pt>
                <c:pt idx="639">
                  <c:v>41299</c:v>
                </c:pt>
                <c:pt idx="640">
                  <c:v>41306</c:v>
                </c:pt>
                <c:pt idx="641">
                  <c:v>41313</c:v>
                </c:pt>
                <c:pt idx="642">
                  <c:v>41320</c:v>
                </c:pt>
                <c:pt idx="643">
                  <c:v>41327</c:v>
                </c:pt>
                <c:pt idx="644">
                  <c:v>41334</c:v>
                </c:pt>
                <c:pt idx="645">
                  <c:v>41341</c:v>
                </c:pt>
                <c:pt idx="646">
                  <c:v>41348</c:v>
                </c:pt>
                <c:pt idx="647">
                  <c:v>41355</c:v>
                </c:pt>
                <c:pt idx="648">
                  <c:v>41362</c:v>
                </c:pt>
                <c:pt idx="649">
                  <c:v>41377</c:v>
                </c:pt>
                <c:pt idx="650">
                  <c:v>41378</c:v>
                </c:pt>
                <c:pt idx="651">
                  <c:v>41379</c:v>
                </c:pt>
                <c:pt idx="652">
                  <c:v>41380</c:v>
                </c:pt>
                <c:pt idx="653">
                  <c:v>41407</c:v>
                </c:pt>
                <c:pt idx="654">
                  <c:v>41408</c:v>
                </c:pt>
                <c:pt idx="655">
                  <c:v>41409</c:v>
                </c:pt>
                <c:pt idx="656">
                  <c:v>41410</c:v>
                </c:pt>
                <c:pt idx="657">
                  <c:v>41411</c:v>
                </c:pt>
                <c:pt idx="658">
                  <c:v>41438</c:v>
                </c:pt>
                <c:pt idx="659">
                  <c:v>41439</c:v>
                </c:pt>
                <c:pt idx="660">
                  <c:v>41440</c:v>
                </c:pt>
                <c:pt idx="661">
                  <c:v>41441</c:v>
                </c:pt>
                <c:pt idx="662">
                  <c:v>41468</c:v>
                </c:pt>
                <c:pt idx="663">
                  <c:v>41469</c:v>
                </c:pt>
                <c:pt idx="664">
                  <c:v>41470</c:v>
                </c:pt>
                <c:pt idx="665">
                  <c:v>41471</c:v>
                </c:pt>
                <c:pt idx="666">
                  <c:v>41488</c:v>
                </c:pt>
                <c:pt idx="667">
                  <c:v>41489</c:v>
                </c:pt>
                <c:pt idx="668">
                  <c:v>41490</c:v>
                </c:pt>
                <c:pt idx="669">
                  <c:v>41491</c:v>
                </c:pt>
                <c:pt idx="670">
                  <c:v>41492</c:v>
                </c:pt>
              </c:numCache>
            </c:numRef>
          </c:cat>
          <c:val>
            <c:numRef>
              <c:f>'15 YR Data'!$G$2:$G$824</c:f>
              <c:numCache>
                <c:formatCode>General</c:formatCode>
                <c:ptCount val="823"/>
                <c:pt idx="0">
                  <c:v>250</c:v>
                </c:pt>
                <c:pt idx="1">
                  <c:v>250</c:v>
                </c:pt>
                <c:pt idx="2">
                  <c:v>250</c:v>
                </c:pt>
                <c:pt idx="3">
                  <c:v>250</c:v>
                </c:pt>
                <c:pt idx="4">
                  <c:v>250</c:v>
                </c:pt>
                <c:pt idx="5">
                  <c:v>250</c:v>
                </c:pt>
                <c:pt idx="6">
                  <c:v>250</c:v>
                </c:pt>
                <c:pt idx="7">
                  <c:v>250</c:v>
                </c:pt>
                <c:pt idx="8">
                  <c:v>250</c:v>
                </c:pt>
                <c:pt idx="9">
                  <c:v>250</c:v>
                </c:pt>
                <c:pt idx="10">
                  <c:v>250</c:v>
                </c:pt>
                <c:pt idx="11">
                  <c:v>250</c:v>
                </c:pt>
                <c:pt idx="12">
                  <c:v>250</c:v>
                </c:pt>
                <c:pt idx="13">
                  <c:v>250</c:v>
                </c:pt>
                <c:pt idx="14">
                  <c:v>250</c:v>
                </c:pt>
                <c:pt idx="15">
                  <c:v>250</c:v>
                </c:pt>
                <c:pt idx="16">
                  <c:v>250</c:v>
                </c:pt>
                <c:pt idx="17">
                  <c:v>250</c:v>
                </c:pt>
                <c:pt idx="18">
                  <c:v>250</c:v>
                </c:pt>
                <c:pt idx="19">
                  <c:v>250</c:v>
                </c:pt>
                <c:pt idx="20">
                  <c:v>250</c:v>
                </c:pt>
                <c:pt idx="21">
                  <c:v>250</c:v>
                </c:pt>
                <c:pt idx="22">
                  <c:v>250</c:v>
                </c:pt>
                <c:pt idx="23">
                  <c:v>250</c:v>
                </c:pt>
                <c:pt idx="24">
                  <c:v>250</c:v>
                </c:pt>
                <c:pt idx="25">
                  <c:v>250</c:v>
                </c:pt>
                <c:pt idx="26">
                  <c:v>250</c:v>
                </c:pt>
                <c:pt idx="27">
                  <c:v>250</c:v>
                </c:pt>
                <c:pt idx="28">
                  <c:v>250</c:v>
                </c:pt>
                <c:pt idx="29">
                  <c:v>250</c:v>
                </c:pt>
                <c:pt idx="30">
                  <c:v>250</c:v>
                </c:pt>
                <c:pt idx="31">
                  <c:v>250</c:v>
                </c:pt>
                <c:pt idx="32">
                  <c:v>250</c:v>
                </c:pt>
                <c:pt idx="33">
                  <c:v>250</c:v>
                </c:pt>
                <c:pt idx="34">
                  <c:v>250</c:v>
                </c:pt>
                <c:pt idx="35">
                  <c:v>250</c:v>
                </c:pt>
                <c:pt idx="36">
                  <c:v>250</c:v>
                </c:pt>
                <c:pt idx="37">
                  <c:v>250</c:v>
                </c:pt>
                <c:pt idx="38">
                  <c:v>250</c:v>
                </c:pt>
                <c:pt idx="39">
                  <c:v>250</c:v>
                </c:pt>
                <c:pt idx="40">
                  <c:v>250</c:v>
                </c:pt>
                <c:pt idx="41">
                  <c:v>250</c:v>
                </c:pt>
                <c:pt idx="42">
                  <c:v>250</c:v>
                </c:pt>
                <c:pt idx="43">
                  <c:v>250</c:v>
                </c:pt>
                <c:pt idx="44">
                  <c:v>250</c:v>
                </c:pt>
                <c:pt idx="45">
                  <c:v>250</c:v>
                </c:pt>
                <c:pt idx="46">
                  <c:v>250</c:v>
                </c:pt>
                <c:pt idx="47">
                  <c:v>250</c:v>
                </c:pt>
                <c:pt idx="48">
                  <c:v>250</c:v>
                </c:pt>
                <c:pt idx="49">
                  <c:v>250</c:v>
                </c:pt>
                <c:pt idx="50">
                  <c:v>250</c:v>
                </c:pt>
                <c:pt idx="51">
                  <c:v>250</c:v>
                </c:pt>
                <c:pt idx="52">
                  <c:v>250</c:v>
                </c:pt>
                <c:pt idx="53">
                  <c:v>250</c:v>
                </c:pt>
                <c:pt idx="54">
                  <c:v>250</c:v>
                </c:pt>
                <c:pt idx="55">
                  <c:v>250</c:v>
                </c:pt>
                <c:pt idx="56">
                  <c:v>250</c:v>
                </c:pt>
                <c:pt idx="57">
                  <c:v>250</c:v>
                </c:pt>
                <c:pt idx="58">
                  <c:v>250</c:v>
                </c:pt>
                <c:pt idx="59">
                  <c:v>250</c:v>
                </c:pt>
                <c:pt idx="60">
                  <c:v>250</c:v>
                </c:pt>
                <c:pt idx="61">
                  <c:v>250</c:v>
                </c:pt>
                <c:pt idx="62">
                  <c:v>250</c:v>
                </c:pt>
                <c:pt idx="63">
                  <c:v>250</c:v>
                </c:pt>
                <c:pt idx="64">
                  <c:v>250</c:v>
                </c:pt>
                <c:pt idx="65">
                  <c:v>250</c:v>
                </c:pt>
                <c:pt idx="66">
                  <c:v>250</c:v>
                </c:pt>
                <c:pt idx="67">
                  <c:v>250</c:v>
                </c:pt>
                <c:pt idx="68">
                  <c:v>250</c:v>
                </c:pt>
                <c:pt idx="69">
                  <c:v>250</c:v>
                </c:pt>
                <c:pt idx="70">
                  <c:v>250</c:v>
                </c:pt>
                <c:pt idx="71">
                  <c:v>250</c:v>
                </c:pt>
                <c:pt idx="72">
                  <c:v>250</c:v>
                </c:pt>
                <c:pt idx="73">
                  <c:v>250</c:v>
                </c:pt>
                <c:pt idx="74">
                  <c:v>250</c:v>
                </c:pt>
                <c:pt idx="75">
                  <c:v>250</c:v>
                </c:pt>
                <c:pt idx="76">
                  <c:v>250</c:v>
                </c:pt>
                <c:pt idx="77">
                  <c:v>250</c:v>
                </c:pt>
                <c:pt idx="78">
                  <c:v>250</c:v>
                </c:pt>
                <c:pt idx="79">
                  <c:v>250</c:v>
                </c:pt>
                <c:pt idx="80">
                  <c:v>250</c:v>
                </c:pt>
                <c:pt idx="81">
                  <c:v>250</c:v>
                </c:pt>
                <c:pt idx="82">
                  <c:v>250</c:v>
                </c:pt>
                <c:pt idx="83">
                  <c:v>250</c:v>
                </c:pt>
                <c:pt idx="84">
                  <c:v>250</c:v>
                </c:pt>
                <c:pt idx="85">
                  <c:v>250</c:v>
                </c:pt>
                <c:pt idx="86">
                  <c:v>250</c:v>
                </c:pt>
                <c:pt idx="87">
                  <c:v>250</c:v>
                </c:pt>
                <c:pt idx="88">
                  <c:v>250</c:v>
                </c:pt>
                <c:pt idx="89">
                  <c:v>250</c:v>
                </c:pt>
                <c:pt idx="90">
                  <c:v>250</c:v>
                </c:pt>
                <c:pt idx="91">
                  <c:v>250</c:v>
                </c:pt>
                <c:pt idx="92">
                  <c:v>250</c:v>
                </c:pt>
                <c:pt idx="93">
                  <c:v>250</c:v>
                </c:pt>
                <c:pt idx="94">
                  <c:v>250</c:v>
                </c:pt>
                <c:pt idx="95">
                  <c:v>250</c:v>
                </c:pt>
                <c:pt idx="96">
                  <c:v>250</c:v>
                </c:pt>
                <c:pt idx="97">
                  <c:v>250</c:v>
                </c:pt>
                <c:pt idx="98">
                  <c:v>250</c:v>
                </c:pt>
                <c:pt idx="99">
                  <c:v>250</c:v>
                </c:pt>
                <c:pt idx="100">
                  <c:v>250</c:v>
                </c:pt>
                <c:pt idx="101">
                  <c:v>250</c:v>
                </c:pt>
                <c:pt idx="102">
                  <c:v>250</c:v>
                </c:pt>
                <c:pt idx="103">
                  <c:v>250</c:v>
                </c:pt>
                <c:pt idx="104">
                  <c:v>250</c:v>
                </c:pt>
                <c:pt idx="105">
                  <c:v>250</c:v>
                </c:pt>
                <c:pt idx="106">
                  <c:v>250</c:v>
                </c:pt>
                <c:pt idx="107">
                  <c:v>250</c:v>
                </c:pt>
                <c:pt idx="108">
                  <c:v>250</c:v>
                </c:pt>
                <c:pt idx="109">
                  <c:v>250</c:v>
                </c:pt>
                <c:pt idx="110">
                  <c:v>250</c:v>
                </c:pt>
                <c:pt idx="111">
                  <c:v>250</c:v>
                </c:pt>
                <c:pt idx="112">
                  <c:v>250</c:v>
                </c:pt>
                <c:pt idx="113">
                  <c:v>250</c:v>
                </c:pt>
                <c:pt idx="114">
                  <c:v>250</c:v>
                </c:pt>
                <c:pt idx="115">
                  <c:v>250</c:v>
                </c:pt>
                <c:pt idx="116">
                  <c:v>250</c:v>
                </c:pt>
                <c:pt idx="117">
                  <c:v>250</c:v>
                </c:pt>
                <c:pt idx="118">
                  <c:v>250</c:v>
                </c:pt>
                <c:pt idx="119">
                  <c:v>250</c:v>
                </c:pt>
                <c:pt idx="120">
                  <c:v>250</c:v>
                </c:pt>
                <c:pt idx="121">
                  <c:v>250</c:v>
                </c:pt>
                <c:pt idx="122">
                  <c:v>250</c:v>
                </c:pt>
                <c:pt idx="123">
                  <c:v>250</c:v>
                </c:pt>
                <c:pt idx="124">
                  <c:v>250</c:v>
                </c:pt>
                <c:pt idx="125">
                  <c:v>250</c:v>
                </c:pt>
                <c:pt idx="126">
                  <c:v>250</c:v>
                </c:pt>
                <c:pt idx="127">
                  <c:v>250</c:v>
                </c:pt>
                <c:pt idx="128">
                  <c:v>250</c:v>
                </c:pt>
                <c:pt idx="129">
                  <c:v>250</c:v>
                </c:pt>
                <c:pt idx="130">
                  <c:v>250</c:v>
                </c:pt>
                <c:pt idx="131">
                  <c:v>250</c:v>
                </c:pt>
                <c:pt idx="132">
                  <c:v>250</c:v>
                </c:pt>
                <c:pt idx="133">
                  <c:v>250</c:v>
                </c:pt>
                <c:pt idx="134">
                  <c:v>250</c:v>
                </c:pt>
                <c:pt idx="135">
                  <c:v>250</c:v>
                </c:pt>
                <c:pt idx="136">
                  <c:v>250</c:v>
                </c:pt>
                <c:pt idx="137">
                  <c:v>250</c:v>
                </c:pt>
                <c:pt idx="138">
                  <c:v>250</c:v>
                </c:pt>
                <c:pt idx="139">
                  <c:v>250</c:v>
                </c:pt>
                <c:pt idx="140">
                  <c:v>250</c:v>
                </c:pt>
                <c:pt idx="141">
                  <c:v>250</c:v>
                </c:pt>
                <c:pt idx="142">
                  <c:v>250</c:v>
                </c:pt>
                <c:pt idx="143">
                  <c:v>250</c:v>
                </c:pt>
                <c:pt idx="144">
                  <c:v>250</c:v>
                </c:pt>
                <c:pt idx="145">
                  <c:v>250</c:v>
                </c:pt>
                <c:pt idx="146">
                  <c:v>250</c:v>
                </c:pt>
                <c:pt idx="147">
                  <c:v>250</c:v>
                </c:pt>
                <c:pt idx="148">
                  <c:v>250</c:v>
                </c:pt>
                <c:pt idx="149">
                  <c:v>250</c:v>
                </c:pt>
                <c:pt idx="150">
                  <c:v>250</c:v>
                </c:pt>
                <c:pt idx="151">
                  <c:v>250</c:v>
                </c:pt>
                <c:pt idx="152">
                  <c:v>250</c:v>
                </c:pt>
                <c:pt idx="153">
                  <c:v>250</c:v>
                </c:pt>
                <c:pt idx="154">
                  <c:v>250</c:v>
                </c:pt>
                <c:pt idx="155">
                  <c:v>250</c:v>
                </c:pt>
                <c:pt idx="156">
                  <c:v>250</c:v>
                </c:pt>
                <c:pt idx="157">
                  <c:v>250</c:v>
                </c:pt>
                <c:pt idx="158">
                  <c:v>250</c:v>
                </c:pt>
                <c:pt idx="159">
                  <c:v>250</c:v>
                </c:pt>
                <c:pt idx="160">
                  <c:v>250</c:v>
                </c:pt>
                <c:pt idx="161">
                  <c:v>250</c:v>
                </c:pt>
                <c:pt idx="162">
                  <c:v>250</c:v>
                </c:pt>
                <c:pt idx="163">
                  <c:v>250</c:v>
                </c:pt>
                <c:pt idx="164">
                  <c:v>250</c:v>
                </c:pt>
                <c:pt idx="165">
                  <c:v>250</c:v>
                </c:pt>
                <c:pt idx="166">
                  <c:v>250</c:v>
                </c:pt>
                <c:pt idx="167">
                  <c:v>250</c:v>
                </c:pt>
                <c:pt idx="168">
                  <c:v>250</c:v>
                </c:pt>
                <c:pt idx="169">
                  <c:v>250</c:v>
                </c:pt>
                <c:pt idx="170">
                  <c:v>250</c:v>
                </c:pt>
                <c:pt idx="171">
                  <c:v>250</c:v>
                </c:pt>
                <c:pt idx="172">
                  <c:v>250</c:v>
                </c:pt>
                <c:pt idx="173">
                  <c:v>250</c:v>
                </c:pt>
                <c:pt idx="174">
                  <c:v>250</c:v>
                </c:pt>
                <c:pt idx="175">
                  <c:v>250</c:v>
                </c:pt>
                <c:pt idx="176">
                  <c:v>250</c:v>
                </c:pt>
                <c:pt idx="177">
                  <c:v>250</c:v>
                </c:pt>
                <c:pt idx="178">
                  <c:v>250</c:v>
                </c:pt>
                <c:pt idx="179">
                  <c:v>250</c:v>
                </c:pt>
                <c:pt idx="180">
                  <c:v>250</c:v>
                </c:pt>
                <c:pt idx="181">
                  <c:v>250</c:v>
                </c:pt>
                <c:pt idx="182">
                  <c:v>250</c:v>
                </c:pt>
                <c:pt idx="183">
                  <c:v>250</c:v>
                </c:pt>
                <c:pt idx="184">
                  <c:v>250</c:v>
                </c:pt>
                <c:pt idx="185">
                  <c:v>250</c:v>
                </c:pt>
                <c:pt idx="186">
                  <c:v>250</c:v>
                </c:pt>
                <c:pt idx="187">
                  <c:v>250</c:v>
                </c:pt>
                <c:pt idx="188">
                  <c:v>250</c:v>
                </c:pt>
                <c:pt idx="189">
                  <c:v>250</c:v>
                </c:pt>
                <c:pt idx="190">
                  <c:v>250</c:v>
                </c:pt>
                <c:pt idx="191">
                  <c:v>250</c:v>
                </c:pt>
                <c:pt idx="192">
                  <c:v>250</c:v>
                </c:pt>
                <c:pt idx="193">
                  <c:v>250</c:v>
                </c:pt>
                <c:pt idx="194">
                  <c:v>250</c:v>
                </c:pt>
                <c:pt idx="195">
                  <c:v>250</c:v>
                </c:pt>
                <c:pt idx="196">
                  <c:v>250</c:v>
                </c:pt>
                <c:pt idx="197">
                  <c:v>250</c:v>
                </c:pt>
                <c:pt idx="198">
                  <c:v>250</c:v>
                </c:pt>
                <c:pt idx="199">
                  <c:v>250</c:v>
                </c:pt>
                <c:pt idx="200">
                  <c:v>250</c:v>
                </c:pt>
                <c:pt idx="201">
                  <c:v>250</c:v>
                </c:pt>
                <c:pt idx="202">
                  <c:v>250</c:v>
                </c:pt>
                <c:pt idx="203">
                  <c:v>250</c:v>
                </c:pt>
                <c:pt idx="204">
                  <c:v>250</c:v>
                </c:pt>
                <c:pt idx="205">
                  <c:v>250</c:v>
                </c:pt>
                <c:pt idx="206">
                  <c:v>250</c:v>
                </c:pt>
                <c:pt idx="207">
                  <c:v>250</c:v>
                </c:pt>
                <c:pt idx="208">
                  <c:v>250</c:v>
                </c:pt>
                <c:pt idx="209">
                  <c:v>250</c:v>
                </c:pt>
                <c:pt idx="210">
                  <c:v>250</c:v>
                </c:pt>
                <c:pt idx="211">
                  <c:v>250</c:v>
                </c:pt>
                <c:pt idx="212">
                  <c:v>250</c:v>
                </c:pt>
                <c:pt idx="213">
                  <c:v>250</c:v>
                </c:pt>
                <c:pt idx="214">
                  <c:v>250</c:v>
                </c:pt>
                <c:pt idx="215">
                  <c:v>250</c:v>
                </c:pt>
                <c:pt idx="216">
                  <c:v>250</c:v>
                </c:pt>
                <c:pt idx="217">
                  <c:v>250</c:v>
                </c:pt>
                <c:pt idx="218">
                  <c:v>250</c:v>
                </c:pt>
                <c:pt idx="219">
                  <c:v>250</c:v>
                </c:pt>
                <c:pt idx="220">
                  <c:v>250</c:v>
                </c:pt>
                <c:pt idx="221">
                  <c:v>250</c:v>
                </c:pt>
                <c:pt idx="222">
                  <c:v>250</c:v>
                </c:pt>
                <c:pt idx="223">
                  <c:v>250</c:v>
                </c:pt>
                <c:pt idx="224">
                  <c:v>250</c:v>
                </c:pt>
                <c:pt idx="225">
                  <c:v>250</c:v>
                </c:pt>
                <c:pt idx="226">
                  <c:v>250</c:v>
                </c:pt>
                <c:pt idx="227">
                  <c:v>250</c:v>
                </c:pt>
                <c:pt idx="228">
                  <c:v>250</c:v>
                </c:pt>
                <c:pt idx="229">
                  <c:v>250</c:v>
                </c:pt>
                <c:pt idx="230">
                  <c:v>250</c:v>
                </c:pt>
                <c:pt idx="231">
                  <c:v>250</c:v>
                </c:pt>
                <c:pt idx="232">
                  <c:v>250</c:v>
                </c:pt>
                <c:pt idx="233">
                  <c:v>250</c:v>
                </c:pt>
                <c:pt idx="234">
                  <c:v>250</c:v>
                </c:pt>
                <c:pt idx="235">
                  <c:v>250</c:v>
                </c:pt>
                <c:pt idx="236">
                  <c:v>250</c:v>
                </c:pt>
                <c:pt idx="237">
                  <c:v>250</c:v>
                </c:pt>
                <c:pt idx="238">
                  <c:v>250</c:v>
                </c:pt>
                <c:pt idx="239">
                  <c:v>250</c:v>
                </c:pt>
                <c:pt idx="240">
                  <c:v>250</c:v>
                </c:pt>
                <c:pt idx="241">
                  <c:v>250</c:v>
                </c:pt>
                <c:pt idx="242">
                  <c:v>250</c:v>
                </c:pt>
                <c:pt idx="243">
                  <c:v>250</c:v>
                </c:pt>
                <c:pt idx="244">
                  <c:v>250</c:v>
                </c:pt>
                <c:pt idx="245">
                  <c:v>250</c:v>
                </c:pt>
                <c:pt idx="246">
                  <c:v>250</c:v>
                </c:pt>
                <c:pt idx="247">
                  <c:v>250</c:v>
                </c:pt>
                <c:pt idx="248">
                  <c:v>250</c:v>
                </c:pt>
                <c:pt idx="249">
                  <c:v>250</c:v>
                </c:pt>
                <c:pt idx="250">
                  <c:v>250</c:v>
                </c:pt>
                <c:pt idx="251">
                  <c:v>250</c:v>
                </c:pt>
                <c:pt idx="252">
                  <c:v>250</c:v>
                </c:pt>
                <c:pt idx="253">
                  <c:v>250</c:v>
                </c:pt>
                <c:pt idx="254">
                  <c:v>250</c:v>
                </c:pt>
                <c:pt idx="255">
                  <c:v>250</c:v>
                </c:pt>
                <c:pt idx="256">
                  <c:v>250</c:v>
                </c:pt>
                <c:pt idx="257">
                  <c:v>250</c:v>
                </c:pt>
                <c:pt idx="258">
                  <c:v>250</c:v>
                </c:pt>
                <c:pt idx="259">
                  <c:v>250</c:v>
                </c:pt>
                <c:pt idx="260">
                  <c:v>250</c:v>
                </c:pt>
                <c:pt idx="261">
                  <c:v>250</c:v>
                </c:pt>
                <c:pt idx="262">
                  <c:v>250</c:v>
                </c:pt>
                <c:pt idx="263">
                  <c:v>250</c:v>
                </c:pt>
                <c:pt idx="264">
                  <c:v>250</c:v>
                </c:pt>
                <c:pt idx="265">
                  <c:v>250</c:v>
                </c:pt>
                <c:pt idx="266">
                  <c:v>250</c:v>
                </c:pt>
                <c:pt idx="267">
                  <c:v>250</c:v>
                </c:pt>
                <c:pt idx="268">
                  <c:v>250</c:v>
                </c:pt>
                <c:pt idx="269">
                  <c:v>250</c:v>
                </c:pt>
                <c:pt idx="270">
                  <c:v>250</c:v>
                </c:pt>
                <c:pt idx="271">
                  <c:v>250</c:v>
                </c:pt>
                <c:pt idx="272">
                  <c:v>250</c:v>
                </c:pt>
                <c:pt idx="273">
                  <c:v>250</c:v>
                </c:pt>
                <c:pt idx="274">
                  <c:v>250</c:v>
                </c:pt>
                <c:pt idx="275">
                  <c:v>250</c:v>
                </c:pt>
                <c:pt idx="276">
                  <c:v>250</c:v>
                </c:pt>
                <c:pt idx="277">
                  <c:v>250</c:v>
                </c:pt>
                <c:pt idx="278">
                  <c:v>250</c:v>
                </c:pt>
                <c:pt idx="279">
                  <c:v>250</c:v>
                </c:pt>
                <c:pt idx="280">
                  <c:v>250</c:v>
                </c:pt>
                <c:pt idx="281">
                  <c:v>250</c:v>
                </c:pt>
                <c:pt idx="282">
                  <c:v>250</c:v>
                </c:pt>
                <c:pt idx="283">
                  <c:v>250</c:v>
                </c:pt>
                <c:pt idx="284">
                  <c:v>250</c:v>
                </c:pt>
                <c:pt idx="285">
                  <c:v>250</c:v>
                </c:pt>
                <c:pt idx="286">
                  <c:v>250</c:v>
                </c:pt>
                <c:pt idx="287">
                  <c:v>250</c:v>
                </c:pt>
                <c:pt idx="288">
                  <c:v>250</c:v>
                </c:pt>
                <c:pt idx="289">
                  <c:v>250</c:v>
                </c:pt>
                <c:pt idx="290">
                  <c:v>250</c:v>
                </c:pt>
                <c:pt idx="291">
                  <c:v>250</c:v>
                </c:pt>
                <c:pt idx="292">
                  <c:v>250</c:v>
                </c:pt>
                <c:pt idx="293">
                  <c:v>250</c:v>
                </c:pt>
                <c:pt idx="294">
                  <c:v>250</c:v>
                </c:pt>
                <c:pt idx="295">
                  <c:v>250</c:v>
                </c:pt>
                <c:pt idx="296">
                  <c:v>250</c:v>
                </c:pt>
                <c:pt idx="297">
                  <c:v>250</c:v>
                </c:pt>
                <c:pt idx="298">
                  <c:v>250</c:v>
                </c:pt>
                <c:pt idx="299">
                  <c:v>250</c:v>
                </c:pt>
                <c:pt idx="300">
                  <c:v>250</c:v>
                </c:pt>
                <c:pt idx="301">
                  <c:v>250</c:v>
                </c:pt>
                <c:pt idx="302">
                  <c:v>250</c:v>
                </c:pt>
                <c:pt idx="303">
                  <c:v>250</c:v>
                </c:pt>
                <c:pt idx="304">
                  <c:v>250</c:v>
                </c:pt>
                <c:pt idx="305">
                  <c:v>250</c:v>
                </c:pt>
                <c:pt idx="306">
                  <c:v>250</c:v>
                </c:pt>
                <c:pt idx="307">
                  <c:v>250</c:v>
                </c:pt>
                <c:pt idx="308">
                  <c:v>250</c:v>
                </c:pt>
                <c:pt idx="309">
                  <c:v>250</c:v>
                </c:pt>
                <c:pt idx="310">
                  <c:v>250</c:v>
                </c:pt>
                <c:pt idx="311">
                  <c:v>250</c:v>
                </c:pt>
                <c:pt idx="312">
                  <c:v>250</c:v>
                </c:pt>
                <c:pt idx="313">
                  <c:v>250</c:v>
                </c:pt>
                <c:pt idx="314">
                  <c:v>250</c:v>
                </c:pt>
                <c:pt idx="315">
                  <c:v>250</c:v>
                </c:pt>
                <c:pt idx="316">
                  <c:v>250</c:v>
                </c:pt>
                <c:pt idx="317">
                  <c:v>250</c:v>
                </c:pt>
                <c:pt idx="318">
                  <c:v>250</c:v>
                </c:pt>
                <c:pt idx="319">
                  <c:v>250</c:v>
                </c:pt>
                <c:pt idx="320">
                  <c:v>250</c:v>
                </c:pt>
                <c:pt idx="321">
                  <c:v>250</c:v>
                </c:pt>
                <c:pt idx="322">
                  <c:v>250</c:v>
                </c:pt>
                <c:pt idx="323">
                  <c:v>250</c:v>
                </c:pt>
                <c:pt idx="324">
                  <c:v>250</c:v>
                </c:pt>
                <c:pt idx="325">
                  <c:v>250</c:v>
                </c:pt>
                <c:pt idx="326">
                  <c:v>250</c:v>
                </c:pt>
                <c:pt idx="327">
                  <c:v>250</c:v>
                </c:pt>
                <c:pt idx="328">
                  <c:v>250</c:v>
                </c:pt>
                <c:pt idx="329">
                  <c:v>250</c:v>
                </c:pt>
                <c:pt idx="330">
                  <c:v>250</c:v>
                </c:pt>
                <c:pt idx="331">
                  <c:v>250</c:v>
                </c:pt>
                <c:pt idx="332">
                  <c:v>250</c:v>
                </c:pt>
                <c:pt idx="333">
                  <c:v>250</c:v>
                </c:pt>
                <c:pt idx="334">
                  <c:v>250</c:v>
                </c:pt>
                <c:pt idx="335">
                  <c:v>250</c:v>
                </c:pt>
                <c:pt idx="336">
                  <c:v>250</c:v>
                </c:pt>
                <c:pt idx="337">
                  <c:v>250</c:v>
                </c:pt>
                <c:pt idx="338">
                  <c:v>250</c:v>
                </c:pt>
                <c:pt idx="339">
                  <c:v>250</c:v>
                </c:pt>
                <c:pt idx="340">
                  <c:v>250</c:v>
                </c:pt>
                <c:pt idx="341">
                  <c:v>250</c:v>
                </c:pt>
                <c:pt idx="342">
                  <c:v>250</c:v>
                </c:pt>
                <c:pt idx="343">
                  <c:v>250</c:v>
                </c:pt>
                <c:pt idx="344">
                  <c:v>250</c:v>
                </c:pt>
                <c:pt idx="345">
                  <c:v>250</c:v>
                </c:pt>
                <c:pt idx="346">
                  <c:v>250</c:v>
                </c:pt>
                <c:pt idx="347">
                  <c:v>250</c:v>
                </c:pt>
                <c:pt idx="348">
                  <c:v>250</c:v>
                </c:pt>
                <c:pt idx="349">
                  <c:v>250</c:v>
                </c:pt>
                <c:pt idx="350">
                  <c:v>250</c:v>
                </c:pt>
                <c:pt idx="351">
                  <c:v>250</c:v>
                </c:pt>
                <c:pt idx="352">
                  <c:v>250</c:v>
                </c:pt>
                <c:pt idx="353">
                  <c:v>250</c:v>
                </c:pt>
                <c:pt idx="354">
                  <c:v>250</c:v>
                </c:pt>
                <c:pt idx="355">
                  <c:v>250</c:v>
                </c:pt>
                <c:pt idx="356">
                  <c:v>250</c:v>
                </c:pt>
                <c:pt idx="357">
                  <c:v>250</c:v>
                </c:pt>
                <c:pt idx="358">
                  <c:v>250</c:v>
                </c:pt>
                <c:pt idx="359">
                  <c:v>250</c:v>
                </c:pt>
                <c:pt idx="360">
                  <c:v>250</c:v>
                </c:pt>
                <c:pt idx="361">
                  <c:v>250</c:v>
                </c:pt>
                <c:pt idx="362">
                  <c:v>250</c:v>
                </c:pt>
                <c:pt idx="363">
                  <c:v>250</c:v>
                </c:pt>
                <c:pt idx="364">
                  <c:v>250</c:v>
                </c:pt>
                <c:pt idx="365">
                  <c:v>250</c:v>
                </c:pt>
                <c:pt idx="366">
                  <c:v>250</c:v>
                </c:pt>
                <c:pt idx="367">
                  <c:v>250</c:v>
                </c:pt>
                <c:pt idx="368">
                  <c:v>250</c:v>
                </c:pt>
                <c:pt idx="369">
                  <c:v>250</c:v>
                </c:pt>
                <c:pt idx="370">
                  <c:v>250</c:v>
                </c:pt>
                <c:pt idx="371">
                  <c:v>250</c:v>
                </c:pt>
                <c:pt idx="372">
                  <c:v>250</c:v>
                </c:pt>
                <c:pt idx="373">
                  <c:v>250</c:v>
                </c:pt>
                <c:pt idx="374">
                  <c:v>250</c:v>
                </c:pt>
                <c:pt idx="375">
                  <c:v>250</c:v>
                </c:pt>
                <c:pt idx="376">
                  <c:v>250</c:v>
                </c:pt>
                <c:pt idx="377">
                  <c:v>250</c:v>
                </c:pt>
                <c:pt idx="378">
                  <c:v>250</c:v>
                </c:pt>
                <c:pt idx="379">
                  <c:v>250</c:v>
                </c:pt>
                <c:pt idx="380">
                  <c:v>250</c:v>
                </c:pt>
                <c:pt idx="381">
                  <c:v>250</c:v>
                </c:pt>
                <c:pt idx="382">
                  <c:v>250</c:v>
                </c:pt>
                <c:pt idx="383">
                  <c:v>250</c:v>
                </c:pt>
                <c:pt idx="384">
                  <c:v>250</c:v>
                </c:pt>
                <c:pt idx="385">
                  <c:v>250</c:v>
                </c:pt>
                <c:pt idx="386">
                  <c:v>250</c:v>
                </c:pt>
                <c:pt idx="387">
                  <c:v>250</c:v>
                </c:pt>
                <c:pt idx="388">
                  <c:v>250</c:v>
                </c:pt>
                <c:pt idx="389">
                  <c:v>250</c:v>
                </c:pt>
                <c:pt idx="390">
                  <c:v>250</c:v>
                </c:pt>
                <c:pt idx="391">
                  <c:v>250</c:v>
                </c:pt>
                <c:pt idx="392">
                  <c:v>250</c:v>
                </c:pt>
                <c:pt idx="393">
                  <c:v>250</c:v>
                </c:pt>
                <c:pt idx="394">
                  <c:v>250</c:v>
                </c:pt>
                <c:pt idx="395">
                  <c:v>250</c:v>
                </c:pt>
                <c:pt idx="396">
                  <c:v>250</c:v>
                </c:pt>
                <c:pt idx="397">
                  <c:v>250</c:v>
                </c:pt>
                <c:pt idx="398">
                  <c:v>250</c:v>
                </c:pt>
                <c:pt idx="399">
                  <c:v>250</c:v>
                </c:pt>
                <c:pt idx="400">
                  <c:v>250</c:v>
                </c:pt>
                <c:pt idx="401">
                  <c:v>250</c:v>
                </c:pt>
                <c:pt idx="402">
                  <c:v>250</c:v>
                </c:pt>
                <c:pt idx="403">
                  <c:v>250</c:v>
                </c:pt>
                <c:pt idx="404">
                  <c:v>250</c:v>
                </c:pt>
                <c:pt idx="405">
                  <c:v>250</c:v>
                </c:pt>
                <c:pt idx="406">
                  <c:v>250</c:v>
                </c:pt>
                <c:pt idx="407">
                  <c:v>250</c:v>
                </c:pt>
                <c:pt idx="408">
                  <c:v>250</c:v>
                </c:pt>
                <c:pt idx="409">
                  <c:v>250</c:v>
                </c:pt>
                <c:pt idx="410">
                  <c:v>250</c:v>
                </c:pt>
                <c:pt idx="411">
                  <c:v>250</c:v>
                </c:pt>
                <c:pt idx="412">
                  <c:v>250</c:v>
                </c:pt>
                <c:pt idx="413">
                  <c:v>250</c:v>
                </c:pt>
                <c:pt idx="414">
                  <c:v>250</c:v>
                </c:pt>
                <c:pt idx="415">
                  <c:v>250</c:v>
                </c:pt>
                <c:pt idx="416">
                  <c:v>250</c:v>
                </c:pt>
                <c:pt idx="417">
                  <c:v>250</c:v>
                </c:pt>
                <c:pt idx="418">
                  <c:v>250</c:v>
                </c:pt>
                <c:pt idx="419">
                  <c:v>250</c:v>
                </c:pt>
                <c:pt idx="420">
                  <c:v>250</c:v>
                </c:pt>
                <c:pt idx="421">
                  <c:v>250</c:v>
                </c:pt>
                <c:pt idx="422">
                  <c:v>250</c:v>
                </c:pt>
                <c:pt idx="423">
                  <c:v>250</c:v>
                </c:pt>
                <c:pt idx="424">
                  <c:v>250</c:v>
                </c:pt>
                <c:pt idx="425">
                  <c:v>250</c:v>
                </c:pt>
                <c:pt idx="426">
                  <c:v>250</c:v>
                </c:pt>
                <c:pt idx="427">
                  <c:v>250</c:v>
                </c:pt>
                <c:pt idx="428">
                  <c:v>250</c:v>
                </c:pt>
                <c:pt idx="429">
                  <c:v>250</c:v>
                </c:pt>
                <c:pt idx="430">
                  <c:v>250</c:v>
                </c:pt>
                <c:pt idx="431">
                  <c:v>250</c:v>
                </c:pt>
                <c:pt idx="432">
                  <c:v>250</c:v>
                </c:pt>
                <c:pt idx="433">
                  <c:v>250</c:v>
                </c:pt>
                <c:pt idx="434">
                  <c:v>250</c:v>
                </c:pt>
                <c:pt idx="435">
                  <c:v>250</c:v>
                </c:pt>
                <c:pt idx="436">
                  <c:v>250</c:v>
                </c:pt>
                <c:pt idx="437">
                  <c:v>250</c:v>
                </c:pt>
                <c:pt idx="438">
                  <c:v>250</c:v>
                </c:pt>
                <c:pt idx="439">
                  <c:v>250</c:v>
                </c:pt>
                <c:pt idx="440">
                  <c:v>250</c:v>
                </c:pt>
                <c:pt idx="441">
                  <c:v>250</c:v>
                </c:pt>
                <c:pt idx="442">
                  <c:v>250</c:v>
                </c:pt>
                <c:pt idx="443">
                  <c:v>250</c:v>
                </c:pt>
                <c:pt idx="444">
                  <c:v>250</c:v>
                </c:pt>
                <c:pt idx="445">
                  <c:v>250</c:v>
                </c:pt>
                <c:pt idx="446">
                  <c:v>250</c:v>
                </c:pt>
                <c:pt idx="447">
                  <c:v>250</c:v>
                </c:pt>
                <c:pt idx="448">
                  <c:v>250</c:v>
                </c:pt>
                <c:pt idx="449">
                  <c:v>250</c:v>
                </c:pt>
                <c:pt idx="450">
                  <c:v>250</c:v>
                </c:pt>
                <c:pt idx="451">
                  <c:v>250</c:v>
                </c:pt>
                <c:pt idx="452">
                  <c:v>250</c:v>
                </c:pt>
                <c:pt idx="453">
                  <c:v>250</c:v>
                </c:pt>
                <c:pt idx="454">
                  <c:v>250</c:v>
                </c:pt>
                <c:pt idx="455">
                  <c:v>250</c:v>
                </c:pt>
                <c:pt idx="456">
                  <c:v>250</c:v>
                </c:pt>
                <c:pt idx="457">
                  <c:v>250</c:v>
                </c:pt>
                <c:pt idx="458">
                  <c:v>250</c:v>
                </c:pt>
                <c:pt idx="459">
                  <c:v>250</c:v>
                </c:pt>
                <c:pt idx="460">
                  <c:v>250</c:v>
                </c:pt>
                <c:pt idx="461">
                  <c:v>250</c:v>
                </c:pt>
                <c:pt idx="462">
                  <c:v>250</c:v>
                </c:pt>
                <c:pt idx="463">
                  <c:v>250</c:v>
                </c:pt>
                <c:pt idx="464">
                  <c:v>250</c:v>
                </c:pt>
                <c:pt idx="465">
                  <c:v>250</c:v>
                </c:pt>
                <c:pt idx="466">
                  <c:v>250</c:v>
                </c:pt>
                <c:pt idx="467">
                  <c:v>250</c:v>
                </c:pt>
                <c:pt idx="468">
                  <c:v>250</c:v>
                </c:pt>
                <c:pt idx="469">
                  <c:v>250</c:v>
                </c:pt>
                <c:pt idx="470">
                  <c:v>250</c:v>
                </c:pt>
                <c:pt idx="471">
                  <c:v>250</c:v>
                </c:pt>
                <c:pt idx="472">
                  <c:v>250</c:v>
                </c:pt>
                <c:pt idx="473">
                  <c:v>250</c:v>
                </c:pt>
                <c:pt idx="474">
                  <c:v>250</c:v>
                </c:pt>
                <c:pt idx="475">
                  <c:v>250</c:v>
                </c:pt>
                <c:pt idx="476">
                  <c:v>250</c:v>
                </c:pt>
                <c:pt idx="477">
                  <c:v>250</c:v>
                </c:pt>
                <c:pt idx="478">
                  <c:v>250</c:v>
                </c:pt>
                <c:pt idx="479">
                  <c:v>250</c:v>
                </c:pt>
                <c:pt idx="480">
                  <c:v>250</c:v>
                </c:pt>
                <c:pt idx="481">
                  <c:v>250</c:v>
                </c:pt>
                <c:pt idx="482">
                  <c:v>250</c:v>
                </c:pt>
                <c:pt idx="483">
                  <c:v>250</c:v>
                </c:pt>
                <c:pt idx="484">
                  <c:v>250</c:v>
                </c:pt>
                <c:pt idx="485">
                  <c:v>250</c:v>
                </c:pt>
                <c:pt idx="486">
                  <c:v>250</c:v>
                </c:pt>
                <c:pt idx="487">
                  <c:v>250</c:v>
                </c:pt>
                <c:pt idx="488">
                  <c:v>250</c:v>
                </c:pt>
                <c:pt idx="489">
                  <c:v>250</c:v>
                </c:pt>
                <c:pt idx="490">
                  <c:v>250</c:v>
                </c:pt>
                <c:pt idx="491">
                  <c:v>250</c:v>
                </c:pt>
                <c:pt idx="492">
                  <c:v>250</c:v>
                </c:pt>
                <c:pt idx="493">
                  <c:v>250</c:v>
                </c:pt>
                <c:pt idx="494">
                  <c:v>250</c:v>
                </c:pt>
                <c:pt idx="495">
                  <c:v>250</c:v>
                </c:pt>
                <c:pt idx="496">
                  <c:v>250</c:v>
                </c:pt>
                <c:pt idx="497">
                  <c:v>250</c:v>
                </c:pt>
                <c:pt idx="498">
                  <c:v>250</c:v>
                </c:pt>
                <c:pt idx="499">
                  <c:v>250</c:v>
                </c:pt>
                <c:pt idx="500">
                  <c:v>250</c:v>
                </c:pt>
                <c:pt idx="501">
                  <c:v>250</c:v>
                </c:pt>
                <c:pt idx="502">
                  <c:v>250</c:v>
                </c:pt>
                <c:pt idx="503">
                  <c:v>250</c:v>
                </c:pt>
                <c:pt idx="504">
                  <c:v>250</c:v>
                </c:pt>
                <c:pt idx="505">
                  <c:v>250</c:v>
                </c:pt>
                <c:pt idx="506">
                  <c:v>250</c:v>
                </c:pt>
                <c:pt idx="507">
                  <c:v>250</c:v>
                </c:pt>
                <c:pt idx="508">
                  <c:v>250</c:v>
                </c:pt>
                <c:pt idx="509">
                  <c:v>250</c:v>
                </c:pt>
                <c:pt idx="510">
                  <c:v>250</c:v>
                </c:pt>
                <c:pt idx="511">
                  <c:v>250</c:v>
                </c:pt>
                <c:pt idx="512">
                  <c:v>250</c:v>
                </c:pt>
                <c:pt idx="513">
                  <c:v>250</c:v>
                </c:pt>
                <c:pt idx="514">
                  <c:v>250</c:v>
                </c:pt>
                <c:pt idx="515">
                  <c:v>250</c:v>
                </c:pt>
                <c:pt idx="516">
                  <c:v>250</c:v>
                </c:pt>
                <c:pt idx="517">
                  <c:v>250</c:v>
                </c:pt>
                <c:pt idx="518">
                  <c:v>250</c:v>
                </c:pt>
                <c:pt idx="519">
                  <c:v>250</c:v>
                </c:pt>
                <c:pt idx="520">
                  <c:v>250</c:v>
                </c:pt>
                <c:pt idx="521">
                  <c:v>250</c:v>
                </c:pt>
                <c:pt idx="522">
                  <c:v>250</c:v>
                </c:pt>
                <c:pt idx="523">
                  <c:v>250</c:v>
                </c:pt>
                <c:pt idx="524">
                  <c:v>250</c:v>
                </c:pt>
                <c:pt idx="525">
                  <c:v>250</c:v>
                </c:pt>
                <c:pt idx="526">
                  <c:v>250</c:v>
                </c:pt>
                <c:pt idx="527">
                  <c:v>250</c:v>
                </c:pt>
                <c:pt idx="528">
                  <c:v>250</c:v>
                </c:pt>
                <c:pt idx="529">
                  <c:v>250</c:v>
                </c:pt>
                <c:pt idx="530">
                  <c:v>250</c:v>
                </c:pt>
                <c:pt idx="531">
                  <c:v>250</c:v>
                </c:pt>
                <c:pt idx="532">
                  <c:v>250</c:v>
                </c:pt>
                <c:pt idx="533">
                  <c:v>250</c:v>
                </c:pt>
                <c:pt idx="534">
                  <c:v>250</c:v>
                </c:pt>
                <c:pt idx="535">
                  <c:v>250</c:v>
                </c:pt>
                <c:pt idx="536">
                  <c:v>250</c:v>
                </c:pt>
                <c:pt idx="537">
                  <c:v>250</c:v>
                </c:pt>
                <c:pt idx="538">
                  <c:v>250</c:v>
                </c:pt>
                <c:pt idx="539">
                  <c:v>250</c:v>
                </c:pt>
                <c:pt idx="540">
                  <c:v>250</c:v>
                </c:pt>
                <c:pt idx="541">
                  <c:v>250</c:v>
                </c:pt>
                <c:pt idx="542">
                  <c:v>250</c:v>
                </c:pt>
                <c:pt idx="543">
                  <c:v>250</c:v>
                </c:pt>
                <c:pt idx="544">
                  <c:v>250</c:v>
                </c:pt>
                <c:pt idx="545">
                  <c:v>250</c:v>
                </c:pt>
                <c:pt idx="546">
                  <c:v>250</c:v>
                </c:pt>
                <c:pt idx="547">
                  <c:v>250</c:v>
                </c:pt>
                <c:pt idx="548">
                  <c:v>250</c:v>
                </c:pt>
                <c:pt idx="549">
                  <c:v>250</c:v>
                </c:pt>
                <c:pt idx="550">
                  <c:v>250</c:v>
                </c:pt>
                <c:pt idx="551">
                  <c:v>250</c:v>
                </c:pt>
                <c:pt idx="552">
                  <c:v>250</c:v>
                </c:pt>
                <c:pt idx="553">
                  <c:v>250</c:v>
                </c:pt>
                <c:pt idx="554">
                  <c:v>250</c:v>
                </c:pt>
                <c:pt idx="555">
                  <c:v>250</c:v>
                </c:pt>
                <c:pt idx="556">
                  <c:v>250</c:v>
                </c:pt>
                <c:pt idx="557">
                  <c:v>250</c:v>
                </c:pt>
                <c:pt idx="558">
                  <c:v>250</c:v>
                </c:pt>
                <c:pt idx="559">
                  <c:v>250</c:v>
                </c:pt>
                <c:pt idx="560">
                  <c:v>250</c:v>
                </c:pt>
                <c:pt idx="561">
                  <c:v>250</c:v>
                </c:pt>
                <c:pt idx="562">
                  <c:v>250</c:v>
                </c:pt>
                <c:pt idx="563">
                  <c:v>250</c:v>
                </c:pt>
                <c:pt idx="564">
                  <c:v>250</c:v>
                </c:pt>
                <c:pt idx="565">
                  <c:v>250</c:v>
                </c:pt>
                <c:pt idx="566">
                  <c:v>250</c:v>
                </c:pt>
                <c:pt idx="567">
                  <c:v>250</c:v>
                </c:pt>
                <c:pt idx="568">
                  <c:v>250</c:v>
                </c:pt>
                <c:pt idx="569">
                  <c:v>250</c:v>
                </c:pt>
                <c:pt idx="570">
                  <c:v>250</c:v>
                </c:pt>
                <c:pt idx="571">
                  <c:v>250</c:v>
                </c:pt>
                <c:pt idx="572">
                  <c:v>250</c:v>
                </c:pt>
                <c:pt idx="573">
                  <c:v>250</c:v>
                </c:pt>
                <c:pt idx="574">
                  <c:v>250</c:v>
                </c:pt>
                <c:pt idx="575">
                  <c:v>250</c:v>
                </c:pt>
                <c:pt idx="576">
                  <c:v>250</c:v>
                </c:pt>
                <c:pt idx="577">
                  <c:v>250</c:v>
                </c:pt>
                <c:pt idx="578">
                  <c:v>250</c:v>
                </c:pt>
                <c:pt idx="579">
                  <c:v>250</c:v>
                </c:pt>
                <c:pt idx="580">
                  <c:v>250</c:v>
                </c:pt>
                <c:pt idx="581">
                  <c:v>250</c:v>
                </c:pt>
                <c:pt idx="582">
                  <c:v>250</c:v>
                </c:pt>
                <c:pt idx="583">
                  <c:v>250</c:v>
                </c:pt>
                <c:pt idx="584">
                  <c:v>250</c:v>
                </c:pt>
                <c:pt idx="585">
                  <c:v>250</c:v>
                </c:pt>
                <c:pt idx="586">
                  <c:v>250</c:v>
                </c:pt>
                <c:pt idx="587">
                  <c:v>250</c:v>
                </c:pt>
                <c:pt idx="588">
                  <c:v>250</c:v>
                </c:pt>
                <c:pt idx="589">
                  <c:v>250</c:v>
                </c:pt>
                <c:pt idx="590">
                  <c:v>250</c:v>
                </c:pt>
                <c:pt idx="591">
                  <c:v>250</c:v>
                </c:pt>
                <c:pt idx="592">
                  <c:v>250</c:v>
                </c:pt>
                <c:pt idx="593">
                  <c:v>250</c:v>
                </c:pt>
                <c:pt idx="594">
                  <c:v>250</c:v>
                </c:pt>
                <c:pt idx="595">
                  <c:v>250</c:v>
                </c:pt>
                <c:pt idx="596">
                  <c:v>250</c:v>
                </c:pt>
                <c:pt idx="597">
                  <c:v>250</c:v>
                </c:pt>
                <c:pt idx="598">
                  <c:v>250</c:v>
                </c:pt>
                <c:pt idx="599">
                  <c:v>250</c:v>
                </c:pt>
                <c:pt idx="600">
                  <c:v>250</c:v>
                </c:pt>
                <c:pt idx="601">
                  <c:v>250</c:v>
                </c:pt>
                <c:pt idx="602">
                  <c:v>250</c:v>
                </c:pt>
                <c:pt idx="603">
                  <c:v>250</c:v>
                </c:pt>
                <c:pt idx="604">
                  <c:v>250</c:v>
                </c:pt>
                <c:pt idx="605">
                  <c:v>250</c:v>
                </c:pt>
                <c:pt idx="606">
                  <c:v>250</c:v>
                </c:pt>
                <c:pt idx="607">
                  <c:v>250</c:v>
                </c:pt>
                <c:pt idx="608">
                  <c:v>250</c:v>
                </c:pt>
                <c:pt idx="609">
                  <c:v>250</c:v>
                </c:pt>
                <c:pt idx="610">
                  <c:v>250</c:v>
                </c:pt>
                <c:pt idx="611">
                  <c:v>250</c:v>
                </c:pt>
                <c:pt idx="612">
                  <c:v>250</c:v>
                </c:pt>
                <c:pt idx="613">
                  <c:v>250</c:v>
                </c:pt>
                <c:pt idx="614">
                  <c:v>250</c:v>
                </c:pt>
                <c:pt idx="615">
                  <c:v>250</c:v>
                </c:pt>
                <c:pt idx="616">
                  <c:v>250</c:v>
                </c:pt>
                <c:pt idx="617">
                  <c:v>250</c:v>
                </c:pt>
                <c:pt idx="618">
                  <c:v>250</c:v>
                </c:pt>
                <c:pt idx="619">
                  <c:v>250</c:v>
                </c:pt>
                <c:pt idx="620">
                  <c:v>250</c:v>
                </c:pt>
                <c:pt idx="621">
                  <c:v>250</c:v>
                </c:pt>
                <c:pt idx="622">
                  <c:v>250</c:v>
                </c:pt>
                <c:pt idx="623">
                  <c:v>250</c:v>
                </c:pt>
                <c:pt idx="624">
                  <c:v>250</c:v>
                </c:pt>
                <c:pt idx="625">
                  <c:v>250</c:v>
                </c:pt>
                <c:pt idx="626">
                  <c:v>250</c:v>
                </c:pt>
                <c:pt idx="627">
                  <c:v>250</c:v>
                </c:pt>
                <c:pt idx="628">
                  <c:v>250</c:v>
                </c:pt>
                <c:pt idx="629">
                  <c:v>250</c:v>
                </c:pt>
                <c:pt idx="630">
                  <c:v>250</c:v>
                </c:pt>
                <c:pt idx="631">
                  <c:v>250</c:v>
                </c:pt>
                <c:pt idx="632">
                  <c:v>250</c:v>
                </c:pt>
                <c:pt idx="633">
                  <c:v>250</c:v>
                </c:pt>
                <c:pt idx="634">
                  <c:v>250</c:v>
                </c:pt>
                <c:pt idx="635">
                  <c:v>250</c:v>
                </c:pt>
                <c:pt idx="636">
                  <c:v>250</c:v>
                </c:pt>
                <c:pt idx="637">
                  <c:v>250</c:v>
                </c:pt>
                <c:pt idx="638">
                  <c:v>250</c:v>
                </c:pt>
                <c:pt idx="639">
                  <c:v>250</c:v>
                </c:pt>
                <c:pt idx="640">
                  <c:v>250</c:v>
                </c:pt>
                <c:pt idx="641">
                  <c:v>250</c:v>
                </c:pt>
                <c:pt idx="642">
                  <c:v>250</c:v>
                </c:pt>
                <c:pt idx="643">
                  <c:v>250</c:v>
                </c:pt>
                <c:pt idx="644">
                  <c:v>250</c:v>
                </c:pt>
                <c:pt idx="645">
                  <c:v>250</c:v>
                </c:pt>
                <c:pt idx="646">
                  <c:v>250</c:v>
                </c:pt>
                <c:pt idx="647">
                  <c:v>250</c:v>
                </c:pt>
                <c:pt idx="648">
                  <c:v>250</c:v>
                </c:pt>
                <c:pt idx="649">
                  <c:v>250</c:v>
                </c:pt>
                <c:pt idx="650">
                  <c:v>250</c:v>
                </c:pt>
                <c:pt idx="651">
                  <c:v>250</c:v>
                </c:pt>
                <c:pt idx="652">
                  <c:v>250</c:v>
                </c:pt>
                <c:pt idx="653">
                  <c:v>250</c:v>
                </c:pt>
                <c:pt idx="654">
                  <c:v>250</c:v>
                </c:pt>
                <c:pt idx="655">
                  <c:v>250</c:v>
                </c:pt>
                <c:pt idx="656">
                  <c:v>250</c:v>
                </c:pt>
                <c:pt idx="657">
                  <c:v>250</c:v>
                </c:pt>
                <c:pt idx="658">
                  <c:v>250</c:v>
                </c:pt>
                <c:pt idx="659">
                  <c:v>250</c:v>
                </c:pt>
                <c:pt idx="660">
                  <c:v>250</c:v>
                </c:pt>
                <c:pt idx="661">
                  <c:v>250</c:v>
                </c:pt>
                <c:pt idx="662">
                  <c:v>250</c:v>
                </c:pt>
                <c:pt idx="663">
                  <c:v>250</c:v>
                </c:pt>
                <c:pt idx="664">
                  <c:v>250</c:v>
                </c:pt>
                <c:pt idx="665">
                  <c:v>250</c:v>
                </c:pt>
                <c:pt idx="666">
                  <c:v>250</c:v>
                </c:pt>
                <c:pt idx="667">
                  <c:v>250</c:v>
                </c:pt>
                <c:pt idx="668">
                  <c:v>250</c:v>
                </c:pt>
                <c:pt idx="669">
                  <c:v>250</c:v>
                </c:pt>
                <c:pt idx="670">
                  <c:v>250</c:v>
                </c:pt>
                <c:pt idx="671">
                  <c:v>250</c:v>
                </c:pt>
                <c:pt idx="672">
                  <c:v>250</c:v>
                </c:pt>
                <c:pt idx="673">
                  <c:v>250</c:v>
                </c:pt>
                <c:pt idx="674">
                  <c:v>250</c:v>
                </c:pt>
                <c:pt idx="675">
                  <c:v>250</c:v>
                </c:pt>
                <c:pt idx="676">
                  <c:v>250</c:v>
                </c:pt>
                <c:pt idx="677">
                  <c:v>250</c:v>
                </c:pt>
                <c:pt idx="678">
                  <c:v>250</c:v>
                </c:pt>
                <c:pt idx="679">
                  <c:v>250</c:v>
                </c:pt>
                <c:pt idx="680">
                  <c:v>250</c:v>
                </c:pt>
                <c:pt idx="681">
                  <c:v>250</c:v>
                </c:pt>
                <c:pt idx="682">
                  <c:v>250</c:v>
                </c:pt>
                <c:pt idx="683">
                  <c:v>250</c:v>
                </c:pt>
                <c:pt idx="684">
                  <c:v>250</c:v>
                </c:pt>
                <c:pt idx="685">
                  <c:v>250</c:v>
                </c:pt>
                <c:pt idx="686">
                  <c:v>250</c:v>
                </c:pt>
                <c:pt idx="687">
                  <c:v>250</c:v>
                </c:pt>
                <c:pt idx="688">
                  <c:v>250</c:v>
                </c:pt>
                <c:pt idx="689">
                  <c:v>250</c:v>
                </c:pt>
                <c:pt idx="690">
                  <c:v>250</c:v>
                </c:pt>
                <c:pt idx="691">
                  <c:v>250</c:v>
                </c:pt>
                <c:pt idx="692">
                  <c:v>250</c:v>
                </c:pt>
                <c:pt idx="693">
                  <c:v>250</c:v>
                </c:pt>
                <c:pt idx="694">
                  <c:v>250</c:v>
                </c:pt>
                <c:pt idx="695">
                  <c:v>250</c:v>
                </c:pt>
                <c:pt idx="696">
                  <c:v>250</c:v>
                </c:pt>
                <c:pt idx="697">
                  <c:v>250</c:v>
                </c:pt>
                <c:pt idx="698">
                  <c:v>250</c:v>
                </c:pt>
                <c:pt idx="699">
                  <c:v>250</c:v>
                </c:pt>
                <c:pt idx="700">
                  <c:v>250</c:v>
                </c:pt>
                <c:pt idx="701">
                  <c:v>250</c:v>
                </c:pt>
                <c:pt idx="702">
                  <c:v>250</c:v>
                </c:pt>
                <c:pt idx="703">
                  <c:v>250</c:v>
                </c:pt>
                <c:pt idx="704">
                  <c:v>250</c:v>
                </c:pt>
                <c:pt idx="705">
                  <c:v>250</c:v>
                </c:pt>
                <c:pt idx="706">
                  <c:v>250</c:v>
                </c:pt>
                <c:pt idx="707">
                  <c:v>250</c:v>
                </c:pt>
                <c:pt idx="708">
                  <c:v>250</c:v>
                </c:pt>
                <c:pt idx="709">
                  <c:v>250</c:v>
                </c:pt>
                <c:pt idx="710">
                  <c:v>250</c:v>
                </c:pt>
                <c:pt idx="711">
                  <c:v>250</c:v>
                </c:pt>
                <c:pt idx="712">
                  <c:v>250</c:v>
                </c:pt>
                <c:pt idx="713">
                  <c:v>250</c:v>
                </c:pt>
                <c:pt idx="714">
                  <c:v>250</c:v>
                </c:pt>
                <c:pt idx="715">
                  <c:v>250</c:v>
                </c:pt>
                <c:pt idx="716">
                  <c:v>250</c:v>
                </c:pt>
                <c:pt idx="717">
                  <c:v>250</c:v>
                </c:pt>
                <c:pt idx="718">
                  <c:v>250</c:v>
                </c:pt>
                <c:pt idx="719">
                  <c:v>250</c:v>
                </c:pt>
                <c:pt idx="720">
                  <c:v>250</c:v>
                </c:pt>
                <c:pt idx="721">
                  <c:v>250</c:v>
                </c:pt>
                <c:pt idx="722">
                  <c:v>250</c:v>
                </c:pt>
                <c:pt idx="723">
                  <c:v>250</c:v>
                </c:pt>
                <c:pt idx="724">
                  <c:v>250</c:v>
                </c:pt>
                <c:pt idx="725">
                  <c:v>250</c:v>
                </c:pt>
                <c:pt idx="726">
                  <c:v>250</c:v>
                </c:pt>
                <c:pt idx="727">
                  <c:v>250</c:v>
                </c:pt>
                <c:pt idx="728">
                  <c:v>250</c:v>
                </c:pt>
                <c:pt idx="729">
                  <c:v>250</c:v>
                </c:pt>
                <c:pt idx="730">
                  <c:v>250</c:v>
                </c:pt>
                <c:pt idx="731">
                  <c:v>250</c:v>
                </c:pt>
                <c:pt idx="732">
                  <c:v>250</c:v>
                </c:pt>
                <c:pt idx="733">
                  <c:v>250</c:v>
                </c:pt>
                <c:pt idx="734">
                  <c:v>250</c:v>
                </c:pt>
                <c:pt idx="735">
                  <c:v>250</c:v>
                </c:pt>
                <c:pt idx="736">
                  <c:v>250</c:v>
                </c:pt>
                <c:pt idx="737">
                  <c:v>250</c:v>
                </c:pt>
                <c:pt idx="738">
                  <c:v>250</c:v>
                </c:pt>
                <c:pt idx="739">
                  <c:v>250</c:v>
                </c:pt>
                <c:pt idx="740">
                  <c:v>250</c:v>
                </c:pt>
                <c:pt idx="741">
                  <c:v>250</c:v>
                </c:pt>
                <c:pt idx="742">
                  <c:v>250</c:v>
                </c:pt>
                <c:pt idx="743">
                  <c:v>250</c:v>
                </c:pt>
                <c:pt idx="744">
                  <c:v>250</c:v>
                </c:pt>
                <c:pt idx="745">
                  <c:v>250</c:v>
                </c:pt>
                <c:pt idx="746">
                  <c:v>250</c:v>
                </c:pt>
                <c:pt idx="747">
                  <c:v>250</c:v>
                </c:pt>
                <c:pt idx="748">
                  <c:v>250</c:v>
                </c:pt>
                <c:pt idx="749">
                  <c:v>250</c:v>
                </c:pt>
                <c:pt idx="750">
                  <c:v>250</c:v>
                </c:pt>
                <c:pt idx="751">
                  <c:v>250</c:v>
                </c:pt>
                <c:pt idx="752">
                  <c:v>250</c:v>
                </c:pt>
                <c:pt idx="753">
                  <c:v>250</c:v>
                </c:pt>
                <c:pt idx="754">
                  <c:v>250</c:v>
                </c:pt>
                <c:pt idx="755">
                  <c:v>250</c:v>
                </c:pt>
                <c:pt idx="756">
                  <c:v>250</c:v>
                </c:pt>
                <c:pt idx="757">
                  <c:v>250</c:v>
                </c:pt>
                <c:pt idx="758">
                  <c:v>250</c:v>
                </c:pt>
                <c:pt idx="759">
                  <c:v>250</c:v>
                </c:pt>
                <c:pt idx="760">
                  <c:v>250</c:v>
                </c:pt>
                <c:pt idx="761">
                  <c:v>250</c:v>
                </c:pt>
                <c:pt idx="762">
                  <c:v>250</c:v>
                </c:pt>
                <c:pt idx="763">
                  <c:v>250</c:v>
                </c:pt>
                <c:pt idx="764">
                  <c:v>250</c:v>
                </c:pt>
                <c:pt idx="765">
                  <c:v>250</c:v>
                </c:pt>
                <c:pt idx="766">
                  <c:v>250</c:v>
                </c:pt>
                <c:pt idx="767">
                  <c:v>250</c:v>
                </c:pt>
                <c:pt idx="768">
                  <c:v>250</c:v>
                </c:pt>
                <c:pt idx="769">
                  <c:v>250</c:v>
                </c:pt>
                <c:pt idx="770">
                  <c:v>250</c:v>
                </c:pt>
                <c:pt idx="771">
                  <c:v>250</c:v>
                </c:pt>
                <c:pt idx="772">
                  <c:v>250</c:v>
                </c:pt>
                <c:pt idx="773">
                  <c:v>250</c:v>
                </c:pt>
                <c:pt idx="774">
                  <c:v>250</c:v>
                </c:pt>
                <c:pt idx="775">
                  <c:v>250</c:v>
                </c:pt>
                <c:pt idx="776">
                  <c:v>250</c:v>
                </c:pt>
                <c:pt idx="777">
                  <c:v>250</c:v>
                </c:pt>
                <c:pt idx="778">
                  <c:v>250</c:v>
                </c:pt>
                <c:pt idx="779">
                  <c:v>250</c:v>
                </c:pt>
                <c:pt idx="780">
                  <c:v>250</c:v>
                </c:pt>
                <c:pt idx="781">
                  <c:v>250</c:v>
                </c:pt>
                <c:pt idx="782">
                  <c:v>250</c:v>
                </c:pt>
                <c:pt idx="783">
                  <c:v>250</c:v>
                </c:pt>
                <c:pt idx="784">
                  <c:v>250</c:v>
                </c:pt>
                <c:pt idx="785">
                  <c:v>250</c:v>
                </c:pt>
                <c:pt idx="786">
                  <c:v>250</c:v>
                </c:pt>
                <c:pt idx="787">
                  <c:v>250</c:v>
                </c:pt>
                <c:pt idx="788">
                  <c:v>250</c:v>
                </c:pt>
                <c:pt idx="789">
                  <c:v>250</c:v>
                </c:pt>
                <c:pt idx="790">
                  <c:v>250</c:v>
                </c:pt>
                <c:pt idx="791">
                  <c:v>250</c:v>
                </c:pt>
                <c:pt idx="792">
                  <c:v>250</c:v>
                </c:pt>
                <c:pt idx="793">
                  <c:v>250</c:v>
                </c:pt>
                <c:pt idx="794">
                  <c:v>250</c:v>
                </c:pt>
                <c:pt idx="795">
                  <c:v>250</c:v>
                </c:pt>
                <c:pt idx="796">
                  <c:v>250</c:v>
                </c:pt>
                <c:pt idx="797">
                  <c:v>250</c:v>
                </c:pt>
                <c:pt idx="798">
                  <c:v>250</c:v>
                </c:pt>
                <c:pt idx="799">
                  <c:v>250</c:v>
                </c:pt>
                <c:pt idx="800">
                  <c:v>250</c:v>
                </c:pt>
                <c:pt idx="801">
                  <c:v>250</c:v>
                </c:pt>
                <c:pt idx="802">
                  <c:v>250</c:v>
                </c:pt>
                <c:pt idx="803">
                  <c:v>250</c:v>
                </c:pt>
                <c:pt idx="804">
                  <c:v>250</c:v>
                </c:pt>
                <c:pt idx="805">
                  <c:v>250</c:v>
                </c:pt>
                <c:pt idx="806">
                  <c:v>250</c:v>
                </c:pt>
                <c:pt idx="807">
                  <c:v>250</c:v>
                </c:pt>
                <c:pt idx="808">
                  <c:v>250</c:v>
                </c:pt>
                <c:pt idx="809">
                  <c:v>250</c:v>
                </c:pt>
                <c:pt idx="810">
                  <c:v>250</c:v>
                </c:pt>
                <c:pt idx="811">
                  <c:v>250</c:v>
                </c:pt>
                <c:pt idx="812">
                  <c:v>250</c:v>
                </c:pt>
                <c:pt idx="813">
                  <c:v>250</c:v>
                </c:pt>
                <c:pt idx="814">
                  <c:v>250</c:v>
                </c:pt>
                <c:pt idx="815">
                  <c:v>250</c:v>
                </c:pt>
                <c:pt idx="816">
                  <c:v>250</c:v>
                </c:pt>
                <c:pt idx="817">
                  <c:v>250</c:v>
                </c:pt>
                <c:pt idx="818">
                  <c:v>250</c:v>
                </c:pt>
                <c:pt idx="819">
                  <c:v>250</c:v>
                </c:pt>
                <c:pt idx="820">
                  <c:v>250</c:v>
                </c:pt>
                <c:pt idx="821">
                  <c:v>250</c:v>
                </c:pt>
                <c:pt idx="822">
                  <c:v>250</c:v>
                </c:pt>
              </c:numCache>
            </c:numRef>
          </c:val>
          <c:smooth val="0"/>
        </c:ser>
        <c:ser>
          <c:idx val="2"/>
          <c:order val="2"/>
          <c:tx>
            <c:v>Low Operating Level</c:v>
          </c:tx>
          <c:spPr>
            <a:ln>
              <a:solidFill>
                <a:schemeClr val="accent2"/>
              </a:solidFill>
              <a:prstDash val="dash"/>
            </a:ln>
          </c:spPr>
          <c:marker>
            <c:symbol val="none"/>
          </c:marker>
          <c:cat>
            <c:numRef>
              <c:f>'Raw Data'!$C$1677:$C$2347</c:f>
              <c:numCache>
                <c:formatCode>[$-409]mmm\-yy;@</c:formatCode>
                <c:ptCount val="671"/>
                <c:pt idx="0">
                  <c:v>36896</c:v>
                </c:pt>
                <c:pt idx="1">
                  <c:v>36904</c:v>
                </c:pt>
                <c:pt idx="2">
                  <c:v>36910</c:v>
                </c:pt>
                <c:pt idx="3">
                  <c:v>36917</c:v>
                </c:pt>
                <c:pt idx="4">
                  <c:v>36924</c:v>
                </c:pt>
                <c:pt idx="5">
                  <c:v>36931</c:v>
                </c:pt>
                <c:pt idx="6">
                  <c:v>36938</c:v>
                </c:pt>
                <c:pt idx="7">
                  <c:v>36944</c:v>
                </c:pt>
                <c:pt idx="8">
                  <c:v>36952</c:v>
                </c:pt>
                <c:pt idx="9">
                  <c:v>36953</c:v>
                </c:pt>
                <c:pt idx="10">
                  <c:v>36959</c:v>
                </c:pt>
                <c:pt idx="11">
                  <c:v>36966</c:v>
                </c:pt>
                <c:pt idx="12">
                  <c:v>36973</c:v>
                </c:pt>
                <c:pt idx="13">
                  <c:v>36987</c:v>
                </c:pt>
                <c:pt idx="14">
                  <c:v>36994</c:v>
                </c:pt>
                <c:pt idx="15">
                  <c:v>37001</c:v>
                </c:pt>
                <c:pt idx="16">
                  <c:v>37007</c:v>
                </c:pt>
                <c:pt idx="17">
                  <c:v>37015</c:v>
                </c:pt>
                <c:pt idx="18">
                  <c:v>37022</c:v>
                </c:pt>
                <c:pt idx="19">
                  <c:v>37029</c:v>
                </c:pt>
                <c:pt idx="20">
                  <c:v>37036</c:v>
                </c:pt>
                <c:pt idx="21">
                  <c:v>37043</c:v>
                </c:pt>
                <c:pt idx="22">
                  <c:v>37050</c:v>
                </c:pt>
                <c:pt idx="23">
                  <c:v>37057</c:v>
                </c:pt>
                <c:pt idx="24">
                  <c:v>37064</c:v>
                </c:pt>
                <c:pt idx="25">
                  <c:v>37071</c:v>
                </c:pt>
                <c:pt idx="26">
                  <c:v>37078</c:v>
                </c:pt>
                <c:pt idx="27">
                  <c:v>37085</c:v>
                </c:pt>
                <c:pt idx="28">
                  <c:v>37092</c:v>
                </c:pt>
                <c:pt idx="29">
                  <c:v>37099</c:v>
                </c:pt>
                <c:pt idx="30">
                  <c:v>37108</c:v>
                </c:pt>
                <c:pt idx="31">
                  <c:v>37115</c:v>
                </c:pt>
                <c:pt idx="32">
                  <c:v>37120</c:v>
                </c:pt>
                <c:pt idx="33">
                  <c:v>37125</c:v>
                </c:pt>
                <c:pt idx="34">
                  <c:v>37134</c:v>
                </c:pt>
                <c:pt idx="35">
                  <c:v>37141</c:v>
                </c:pt>
                <c:pt idx="36">
                  <c:v>37148</c:v>
                </c:pt>
                <c:pt idx="37">
                  <c:v>37155</c:v>
                </c:pt>
                <c:pt idx="38">
                  <c:v>37162</c:v>
                </c:pt>
                <c:pt idx="39">
                  <c:v>37169</c:v>
                </c:pt>
                <c:pt idx="40">
                  <c:v>37176</c:v>
                </c:pt>
                <c:pt idx="41">
                  <c:v>37183</c:v>
                </c:pt>
                <c:pt idx="42">
                  <c:v>37197</c:v>
                </c:pt>
                <c:pt idx="43">
                  <c:v>37204</c:v>
                </c:pt>
                <c:pt idx="44">
                  <c:v>37211</c:v>
                </c:pt>
                <c:pt idx="45">
                  <c:v>37218</c:v>
                </c:pt>
                <c:pt idx="46">
                  <c:v>37226</c:v>
                </c:pt>
                <c:pt idx="47">
                  <c:v>37232</c:v>
                </c:pt>
                <c:pt idx="48">
                  <c:v>37238</c:v>
                </c:pt>
                <c:pt idx="49">
                  <c:v>37246</c:v>
                </c:pt>
                <c:pt idx="50">
                  <c:v>37253</c:v>
                </c:pt>
                <c:pt idx="51">
                  <c:v>37256</c:v>
                </c:pt>
                <c:pt idx="52">
                  <c:v>37263</c:v>
                </c:pt>
                <c:pt idx="53">
                  <c:v>37270</c:v>
                </c:pt>
                <c:pt idx="54">
                  <c:v>37277</c:v>
                </c:pt>
                <c:pt idx="55">
                  <c:v>37284</c:v>
                </c:pt>
                <c:pt idx="56">
                  <c:v>37291</c:v>
                </c:pt>
                <c:pt idx="57">
                  <c:v>37298</c:v>
                </c:pt>
                <c:pt idx="58">
                  <c:v>37302</c:v>
                </c:pt>
                <c:pt idx="59">
                  <c:v>37312</c:v>
                </c:pt>
                <c:pt idx="60">
                  <c:v>37319</c:v>
                </c:pt>
                <c:pt idx="61">
                  <c:v>37326</c:v>
                </c:pt>
                <c:pt idx="62">
                  <c:v>37333</c:v>
                </c:pt>
                <c:pt idx="63">
                  <c:v>37340</c:v>
                </c:pt>
                <c:pt idx="64">
                  <c:v>37347</c:v>
                </c:pt>
                <c:pt idx="65">
                  <c:v>37354</c:v>
                </c:pt>
                <c:pt idx="66">
                  <c:v>37361</c:v>
                </c:pt>
                <c:pt idx="67">
                  <c:v>37368</c:v>
                </c:pt>
                <c:pt idx="68">
                  <c:v>37375</c:v>
                </c:pt>
                <c:pt idx="69">
                  <c:v>37382</c:v>
                </c:pt>
                <c:pt idx="70">
                  <c:v>37389</c:v>
                </c:pt>
                <c:pt idx="71">
                  <c:v>37396</c:v>
                </c:pt>
                <c:pt idx="72">
                  <c:v>37400</c:v>
                </c:pt>
                <c:pt idx="73">
                  <c:v>37410</c:v>
                </c:pt>
                <c:pt idx="74">
                  <c:v>37417</c:v>
                </c:pt>
                <c:pt idx="75">
                  <c:v>37424</c:v>
                </c:pt>
                <c:pt idx="76">
                  <c:v>37431</c:v>
                </c:pt>
                <c:pt idx="77">
                  <c:v>37438</c:v>
                </c:pt>
                <c:pt idx="78">
                  <c:v>37445</c:v>
                </c:pt>
                <c:pt idx="79">
                  <c:v>37452</c:v>
                </c:pt>
                <c:pt idx="80">
                  <c:v>37459</c:v>
                </c:pt>
                <c:pt idx="81">
                  <c:v>37466</c:v>
                </c:pt>
                <c:pt idx="82">
                  <c:v>37473</c:v>
                </c:pt>
                <c:pt idx="83">
                  <c:v>37480</c:v>
                </c:pt>
                <c:pt idx="84">
                  <c:v>37487</c:v>
                </c:pt>
                <c:pt idx="85">
                  <c:v>37494</c:v>
                </c:pt>
                <c:pt idx="86">
                  <c:v>37502</c:v>
                </c:pt>
                <c:pt idx="87">
                  <c:v>37508</c:v>
                </c:pt>
                <c:pt idx="88">
                  <c:v>37515</c:v>
                </c:pt>
                <c:pt idx="89">
                  <c:v>37519</c:v>
                </c:pt>
                <c:pt idx="90">
                  <c:v>37526</c:v>
                </c:pt>
                <c:pt idx="91">
                  <c:v>37533</c:v>
                </c:pt>
                <c:pt idx="92">
                  <c:v>37540</c:v>
                </c:pt>
                <c:pt idx="93">
                  <c:v>37547</c:v>
                </c:pt>
                <c:pt idx="94">
                  <c:v>37554</c:v>
                </c:pt>
                <c:pt idx="95">
                  <c:v>37561</c:v>
                </c:pt>
                <c:pt idx="96">
                  <c:v>37568</c:v>
                </c:pt>
                <c:pt idx="97">
                  <c:v>37575</c:v>
                </c:pt>
                <c:pt idx="98">
                  <c:v>37582</c:v>
                </c:pt>
                <c:pt idx="99">
                  <c:v>37585</c:v>
                </c:pt>
                <c:pt idx="100">
                  <c:v>37592</c:v>
                </c:pt>
                <c:pt idx="101">
                  <c:v>37596</c:v>
                </c:pt>
                <c:pt idx="102">
                  <c:v>37603</c:v>
                </c:pt>
                <c:pt idx="103">
                  <c:v>37613</c:v>
                </c:pt>
                <c:pt idx="104">
                  <c:v>37620</c:v>
                </c:pt>
                <c:pt idx="105">
                  <c:v>37624</c:v>
                </c:pt>
                <c:pt idx="106">
                  <c:v>37631</c:v>
                </c:pt>
                <c:pt idx="107">
                  <c:v>37638</c:v>
                </c:pt>
                <c:pt idx="108">
                  <c:v>37645</c:v>
                </c:pt>
                <c:pt idx="109">
                  <c:v>37652</c:v>
                </c:pt>
                <c:pt idx="110">
                  <c:v>37659</c:v>
                </c:pt>
                <c:pt idx="111">
                  <c:v>37666</c:v>
                </c:pt>
                <c:pt idx="112">
                  <c:v>37673</c:v>
                </c:pt>
                <c:pt idx="113">
                  <c:v>37680</c:v>
                </c:pt>
                <c:pt idx="114">
                  <c:v>37687</c:v>
                </c:pt>
                <c:pt idx="115">
                  <c:v>37694</c:v>
                </c:pt>
                <c:pt idx="116">
                  <c:v>37701</c:v>
                </c:pt>
                <c:pt idx="117">
                  <c:v>37708</c:v>
                </c:pt>
                <c:pt idx="118">
                  <c:v>37715</c:v>
                </c:pt>
                <c:pt idx="119">
                  <c:v>37722</c:v>
                </c:pt>
                <c:pt idx="120">
                  <c:v>37732</c:v>
                </c:pt>
                <c:pt idx="121">
                  <c:v>37736</c:v>
                </c:pt>
                <c:pt idx="122">
                  <c:v>37743</c:v>
                </c:pt>
                <c:pt idx="123">
                  <c:v>37750</c:v>
                </c:pt>
                <c:pt idx="124">
                  <c:v>37757</c:v>
                </c:pt>
                <c:pt idx="125">
                  <c:v>37764</c:v>
                </c:pt>
                <c:pt idx="126">
                  <c:v>37771</c:v>
                </c:pt>
                <c:pt idx="127">
                  <c:v>37778</c:v>
                </c:pt>
                <c:pt idx="128">
                  <c:v>37785</c:v>
                </c:pt>
                <c:pt idx="129">
                  <c:v>37792</c:v>
                </c:pt>
                <c:pt idx="130">
                  <c:v>37799</c:v>
                </c:pt>
                <c:pt idx="131">
                  <c:v>37804</c:v>
                </c:pt>
                <c:pt idx="132">
                  <c:v>37809</c:v>
                </c:pt>
                <c:pt idx="133">
                  <c:v>37813</c:v>
                </c:pt>
                <c:pt idx="134">
                  <c:v>37820</c:v>
                </c:pt>
                <c:pt idx="135">
                  <c:v>37823</c:v>
                </c:pt>
                <c:pt idx="136">
                  <c:v>37830</c:v>
                </c:pt>
                <c:pt idx="137">
                  <c:v>37834</c:v>
                </c:pt>
                <c:pt idx="138">
                  <c:v>37844</c:v>
                </c:pt>
                <c:pt idx="139">
                  <c:v>37848</c:v>
                </c:pt>
                <c:pt idx="140">
                  <c:v>37855</c:v>
                </c:pt>
                <c:pt idx="141">
                  <c:v>37862</c:v>
                </c:pt>
                <c:pt idx="142">
                  <c:v>37869</c:v>
                </c:pt>
                <c:pt idx="143">
                  <c:v>37876</c:v>
                </c:pt>
                <c:pt idx="144">
                  <c:v>37883</c:v>
                </c:pt>
                <c:pt idx="145">
                  <c:v>37890</c:v>
                </c:pt>
                <c:pt idx="146">
                  <c:v>37897</c:v>
                </c:pt>
                <c:pt idx="147">
                  <c:v>37904</c:v>
                </c:pt>
                <c:pt idx="148">
                  <c:v>37911</c:v>
                </c:pt>
                <c:pt idx="149">
                  <c:v>37918</c:v>
                </c:pt>
                <c:pt idx="150">
                  <c:v>37921</c:v>
                </c:pt>
                <c:pt idx="151">
                  <c:v>37925</c:v>
                </c:pt>
                <c:pt idx="152">
                  <c:v>37932</c:v>
                </c:pt>
                <c:pt idx="153">
                  <c:v>37949</c:v>
                </c:pt>
                <c:pt idx="154">
                  <c:v>37956</c:v>
                </c:pt>
                <c:pt idx="155">
                  <c:v>37960</c:v>
                </c:pt>
                <c:pt idx="156">
                  <c:v>37967</c:v>
                </c:pt>
                <c:pt idx="157">
                  <c:v>37971</c:v>
                </c:pt>
                <c:pt idx="158">
                  <c:v>37973</c:v>
                </c:pt>
                <c:pt idx="159">
                  <c:v>37981</c:v>
                </c:pt>
                <c:pt idx="160">
                  <c:v>37988</c:v>
                </c:pt>
                <c:pt idx="161">
                  <c:v>37995</c:v>
                </c:pt>
                <c:pt idx="162">
                  <c:v>38002</c:v>
                </c:pt>
                <c:pt idx="163">
                  <c:v>38009</c:v>
                </c:pt>
                <c:pt idx="164">
                  <c:v>38016</c:v>
                </c:pt>
                <c:pt idx="165">
                  <c:v>38026</c:v>
                </c:pt>
                <c:pt idx="166">
                  <c:v>38030</c:v>
                </c:pt>
                <c:pt idx="167">
                  <c:v>38040</c:v>
                </c:pt>
                <c:pt idx="168">
                  <c:v>38047</c:v>
                </c:pt>
                <c:pt idx="169">
                  <c:v>38054</c:v>
                </c:pt>
                <c:pt idx="170">
                  <c:v>38058</c:v>
                </c:pt>
                <c:pt idx="171">
                  <c:v>38068</c:v>
                </c:pt>
                <c:pt idx="172">
                  <c:v>38075</c:v>
                </c:pt>
                <c:pt idx="173">
                  <c:v>38079</c:v>
                </c:pt>
                <c:pt idx="174">
                  <c:v>38086</c:v>
                </c:pt>
                <c:pt idx="175">
                  <c:v>38093</c:v>
                </c:pt>
                <c:pt idx="176">
                  <c:v>38100</c:v>
                </c:pt>
                <c:pt idx="177">
                  <c:v>38107</c:v>
                </c:pt>
                <c:pt idx="178">
                  <c:v>38114</c:v>
                </c:pt>
                <c:pt idx="179">
                  <c:v>38121</c:v>
                </c:pt>
                <c:pt idx="180">
                  <c:v>38128</c:v>
                </c:pt>
                <c:pt idx="181">
                  <c:v>38135</c:v>
                </c:pt>
                <c:pt idx="182">
                  <c:v>38142</c:v>
                </c:pt>
                <c:pt idx="183">
                  <c:v>38149</c:v>
                </c:pt>
                <c:pt idx="184">
                  <c:v>38156</c:v>
                </c:pt>
                <c:pt idx="185">
                  <c:v>38163</c:v>
                </c:pt>
                <c:pt idx="186">
                  <c:v>38170</c:v>
                </c:pt>
                <c:pt idx="187">
                  <c:v>38177</c:v>
                </c:pt>
                <c:pt idx="188">
                  <c:v>38184</c:v>
                </c:pt>
                <c:pt idx="189">
                  <c:v>38191</c:v>
                </c:pt>
                <c:pt idx="190">
                  <c:v>38198</c:v>
                </c:pt>
                <c:pt idx="191">
                  <c:v>38205</c:v>
                </c:pt>
                <c:pt idx="192">
                  <c:v>38212</c:v>
                </c:pt>
                <c:pt idx="193">
                  <c:v>38219</c:v>
                </c:pt>
                <c:pt idx="194">
                  <c:v>38226</c:v>
                </c:pt>
                <c:pt idx="195">
                  <c:v>38233</c:v>
                </c:pt>
                <c:pt idx="196">
                  <c:v>38240</c:v>
                </c:pt>
                <c:pt idx="197">
                  <c:v>38247</c:v>
                </c:pt>
                <c:pt idx="198">
                  <c:v>38254</c:v>
                </c:pt>
                <c:pt idx="199">
                  <c:v>38261</c:v>
                </c:pt>
                <c:pt idx="200">
                  <c:v>38268</c:v>
                </c:pt>
                <c:pt idx="201">
                  <c:v>38275</c:v>
                </c:pt>
                <c:pt idx="202">
                  <c:v>38282</c:v>
                </c:pt>
                <c:pt idx="203">
                  <c:v>38289</c:v>
                </c:pt>
                <c:pt idx="204">
                  <c:v>38296</c:v>
                </c:pt>
                <c:pt idx="205">
                  <c:v>38303</c:v>
                </c:pt>
                <c:pt idx="206">
                  <c:v>38310</c:v>
                </c:pt>
                <c:pt idx="207">
                  <c:v>38324</c:v>
                </c:pt>
                <c:pt idx="208">
                  <c:v>38331</c:v>
                </c:pt>
                <c:pt idx="209">
                  <c:v>38338</c:v>
                </c:pt>
                <c:pt idx="210">
                  <c:v>38344</c:v>
                </c:pt>
                <c:pt idx="211">
                  <c:v>38351</c:v>
                </c:pt>
                <c:pt idx="212">
                  <c:v>38359</c:v>
                </c:pt>
                <c:pt idx="213">
                  <c:v>38366</c:v>
                </c:pt>
                <c:pt idx="214">
                  <c:v>38373</c:v>
                </c:pt>
                <c:pt idx="215">
                  <c:v>38380</c:v>
                </c:pt>
                <c:pt idx="216">
                  <c:v>38387</c:v>
                </c:pt>
                <c:pt idx="217">
                  <c:v>38394</c:v>
                </c:pt>
                <c:pt idx="218">
                  <c:v>38401</c:v>
                </c:pt>
                <c:pt idx="219">
                  <c:v>38408</c:v>
                </c:pt>
                <c:pt idx="220">
                  <c:v>38415</c:v>
                </c:pt>
                <c:pt idx="221">
                  <c:v>38422</c:v>
                </c:pt>
                <c:pt idx="222">
                  <c:v>38429</c:v>
                </c:pt>
                <c:pt idx="223">
                  <c:v>38436</c:v>
                </c:pt>
                <c:pt idx="224">
                  <c:v>38442</c:v>
                </c:pt>
                <c:pt idx="225">
                  <c:v>38450</c:v>
                </c:pt>
                <c:pt idx="226">
                  <c:v>38457</c:v>
                </c:pt>
                <c:pt idx="227">
                  <c:v>38464</c:v>
                </c:pt>
                <c:pt idx="228">
                  <c:v>38471</c:v>
                </c:pt>
                <c:pt idx="229">
                  <c:v>38478</c:v>
                </c:pt>
                <c:pt idx="230">
                  <c:v>38485</c:v>
                </c:pt>
                <c:pt idx="231">
                  <c:v>38492</c:v>
                </c:pt>
                <c:pt idx="232">
                  <c:v>38499</c:v>
                </c:pt>
                <c:pt idx="233">
                  <c:v>38506</c:v>
                </c:pt>
                <c:pt idx="234">
                  <c:v>38513</c:v>
                </c:pt>
                <c:pt idx="235">
                  <c:v>38520</c:v>
                </c:pt>
                <c:pt idx="236">
                  <c:v>38527</c:v>
                </c:pt>
                <c:pt idx="237">
                  <c:v>38534</c:v>
                </c:pt>
                <c:pt idx="238">
                  <c:v>38541</c:v>
                </c:pt>
                <c:pt idx="239">
                  <c:v>38548</c:v>
                </c:pt>
                <c:pt idx="240">
                  <c:v>38555</c:v>
                </c:pt>
                <c:pt idx="241">
                  <c:v>38562</c:v>
                </c:pt>
                <c:pt idx="242">
                  <c:v>38569</c:v>
                </c:pt>
                <c:pt idx="243">
                  <c:v>38576</c:v>
                </c:pt>
                <c:pt idx="244">
                  <c:v>38583</c:v>
                </c:pt>
                <c:pt idx="245">
                  <c:v>38590</c:v>
                </c:pt>
                <c:pt idx="246">
                  <c:v>38597</c:v>
                </c:pt>
                <c:pt idx="247">
                  <c:v>38601</c:v>
                </c:pt>
                <c:pt idx="248">
                  <c:v>38604</c:v>
                </c:pt>
                <c:pt idx="249">
                  <c:v>38611</c:v>
                </c:pt>
                <c:pt idx="250">
                  <c:v>38618</c:v>
                </c:pt>
                <c:pt idx="251">
                  <c:v>38625</c:v>
                </c:pt>
                <c:pt idx="252">
                  <c:v>38632</c:v>
                </c:pt>
                <c:pt idx="253">
                  <c:v>38639</c:v>
                </c:pt>
                <c:pt idx="254">
                  <c:v>38646</c:v>
                </c:pt>
                <c:pt idx="255">
                  <c:v>38653</c:v>
                </c:pt>
                <c:pt idx="256">
                  <c:v>38660</c:v>
                </c:pt>
                <c:pt idx="257">
                  <c:v>38667</c:v>
                </c:pt>
                <c:pt idx="258">
                  <c:v>38674</c:v>
                </c:pt>
                <c:pt idx="259">
                  <c:v>38684</c:v>
                </c:pt>
                <c:pt idx="260">
                  <c:v>38688</c:v>
                </c:pt>
                <c:pt idx="261">
                  <c:v>38695</c:v>
                </c:pt>
                <c:pt idx="262">
                  <c:v>38702</c:v>
                </c:pt>
                <c:pt idx="263">
                  <c:v>38709</c:v>
                </c:pt>
                <c:pt idx="264">
                  <c:v>38716</c:v>
                </c:pt>
                <c:pt idx="265">
                  <c:v>38723</c:v>
                </c:pt>
                <c:pt idx="266">
                  <c:v>38723</c:v>
                </c:pt>
                <c:pt idx="267">
                  <c:v>38730</c:v>
                </c:pt>
                <c:pt idx="268">
                  <c:v>38737</c:v>
                </c:pt>
                <c:pt idx="269">
                  <c:v>38744</c:v>
                </c:pt>
                <c:pt idx="270">
                  <c:v>38751</c:v>
                </c:pt>
                <c:pt idx="271">
                  <c:v>38758</c:v>
                </c:pt>
                <c:pt idx="272">
                  <c:v>38765</c:v>
                </c:pt>
                <c:pt idx="273">
                  <c:v>38772</c:v>
                </c:pt>
                <c:pt idx="274">
                  <c:v>38779</c:v>
                </c:pt>
                <c:pt idx="275">
                  <c:v>38786</c:v>
                </c:pt>
                <c:pt idx="276">
                  <c:v>38793</c:v>
                </c:pt>
                <c:pt idx="277">
                  <c:v>38796</c:v>
                </c:pt>
                <c:pt idx="278">
                  <c:v>38800</c:v>
                </c:pt>
                <c:pt idx="279">
                  <c:v>38807</c:v>
                </c:pt>
                <c:pt idx="280">
                  <c:v>38814</c:v>
                </c:pt>
                <c:pt idx="281">
                  <c:v>38821</c:v>
                </c:pt>
                <c:pt idx="282">
                  <c:v>38826</c:v>
                </c:pt>
                <c:pt idx="283">
                  <c:v>38828</c:v>
                </c:pt>
                <c:pt idx="284">
                  <c:v>38835</c:v>
                </c:pt>
                <c:pt idx="285">
                  <c:v>38842</c:v>
                </c:pt>
                <c:pt idx="286">
                  <c:v>38849</c:v>
                </c:pt>
                <c:pt idx="287">
                  <c:v>38856</c:v>
                </c:pt>
                <c:pt idx="288">
                  <c:v>38863</c:v>
                </c:pt>
                <c:pt idx="289">
                  <c:v>38870</c:v>
                </c:pt>
                <c:pt idx="290">
                  <c:v>38877</c:v>
                </c:pt>
                <c:pt idx="291">
                  <c:v>38884</c:v>
                </c:pt>
                <c:pt idx="292">
                  <c:v>38891</c:v>
                </c:pt>
                <c:pt idx="293">
                  <c:v>38898</c:v>
                </c:pt>
                <c:pt idx="294">
                  <c:v>38903</c:v>
                </c:pt>
                <c:pt idx="295">
                  <c:v>38912</c:v>
                </c:pt>
                <c:pt idx="296">
                  <c:v>38912</c:v>
                </c:pt>
                <c:pt idx="297">
                  <c:v>38919</c:v>
                </c:pt>
                <c:pt idx="298">
                  <c:v>38926</c:v>
                </c:pt>
                <c:pt idx="299">
                  <c:v>38933</c:v>
                </c:pt>
                <c:pt idx="300">
                  <c:v>38940</c:v>
                </c:pt>
                <c:pt idx="301">
                  <c:v>38947</c:v>
                </c:pt>
                <c:pt idx="302">
                  <c:v>38954</c:v>
                </c:pt>
                <c:pt idx="303">
                  <c:v>38965</c:v>
                </c:pt>
                <c:pt idx="304">
                  <c:v>38968</c:v>
                </c:pt>
                <c:pt idx="305">
                  <c:v>38975</c:v>
                </c:pt>
                <c:pt idx="306">
                  <c:v>38982</c:v>
                </c:pt>
                <c:pt idx="307">
                  <c:v>38989</c:v>
                </c:pt>
                <c:pt idx="308">
                  <c:v>38996</c:v>
                </c:pt>
                <c:pt idx="309">
                  <c:v>39003</c:v>
                </c:pt>
                <c:pt idx="310">
                  <c:v>39010</c:v>
                </c:pt>
                <c:pt idx="311">
                  <c:v>39017</c:v>
                </c:pt>
                <c:pt idx="312">
                  <c:v>39024</c:v>
                </c:pt>
                <c:pt idx="313">
                  <c:v>39031</c:v>
                </c:pt>
                <c:pt idx="314">
                  <c:v>39038</c:v>
                </c:pt>
                <c:pt idx="315">
                  <c:v>39048</c:v>
                </c:pt>
                <c:pt idx="316">
                  <c:v>39052</c:v>
                </c:pt>
                <c:pt idx="317">
                  <c:v>39055</c:v>
                </c:pt>
                <c:pt idx="318">
                  <c:v>39059</c:v>
                </c:pt>
                <c:pt idx="319">
                  <c:v>39066</c:v>
                </c:pt>
                <c:pt idx="320">
                  <c:v>39073</c:v>
                </c:pt>
                <c:pt idx="321">
                  <c:v>39079</c:v>
                </c:pt>
                <c:pt idx="322">
                  <c:v>39080</c:v>
                </c:pt>
                <c:pt idx="323">
                  <c:v>39087</c:v>
                </c:pt>
                <c:pt idx="324">
                  <c:v>39094</c:v>
                </c:pt>
                <c:pt idx="325">
                  <c:v>39101</c:v>
                </c:pt>
                <c:pt idx="326">
                  <c:v>39108</c:v>
                </c:pt>
                <c:pt idx="327">
                  <c:v>39115</c:v>
                </c:pt>
                <c:pt idx="328">
                  <c:v>39122</c:v>
                </c:pt>
                <c:pt idx="329">
                  <c:v>39128</c:v>
                </c:pt>
                <c:pt idx="330">
                  <c:v>39136</c:v>
                </c:pt>
                <c:pt idx="331">
                  <c:v>39143</c:v>
                </c:pt>
                <c:pt idx="332">
                  <c:v>39150</c:v>
                </c:pt>
                <c:pt idx="333">
                  <c:v>39157</c:v>
                </c:pt>
                <c:pt idx="334">
                  <c:v>39164</c:v>
                </c:pt>
                <c:pt idx="335">
                  <c:v>39171</c:v>
                </c:pt>
                <c:pt idx="336">
                  <c:v>39178</c:v>
                </c:pt>
                <c:pt idx="337">
                  <c:v>39185</c:v>
                </c:pt>
                <c:pt idx="338">
                  <c:v>39192</c:v>
                </c:pt>
                <c:pt idx="339">
                  <c:v>39199</c:v>
                </c:pt>
                <c:pt idx="340">
                  <c:v>39206</c:v>
                </c:pt>
                <c:pt idx="341">
                  <c:v>39213</c:v>
                </c:pt>
                <c:pt idx="342">
                  <c:v>39220</c:v>
                </c:pt>
                <c:pt idx="343">
                  <c:v>39226</c:v>
                </c:pt>
                <c:pt idx="344">
                  <c:v>39234</c:v>
                </c:pt>
                <c:pt idx="345">
                  <c:v>39241</c:v>
                </c:pt>
                <c:pt idx="346">
                  <c:v>39248</c:v>
                </c:pt>
                <c:pt idx="347">
                  <c:v>39255</c:v>
                </c:pt>
                <c:pt idx="348">
                  <c:v>39262</c:v>
                </c:pt>
                <c:pt idx="349">
                  <c:v>39269</c:v>
                </c:pt>
                <c:pt idx="350">
                  <c:v>39276</c:v>
                </c:pt>
                <c:pt idx="351">
                  <c:v>39283</c:v>
                </c:pt>
                <c:pt idx="352">
                  <c:v>39290</c:v>
                </c:pt>
                <c:pt idx="353">
                  <c:v>39296</c:v>
                </c:pt>
                <c:pt idx="354">
                  <c:v>39303</c:v>
                </c:pt>
                <c:pt idx="355">
                  <c:v>39310</c:v>
                </c:pt>
                <c:pt idx="356">
                  <c:v>39317</c:v>
                </c:pt>
                <c:pt idx="357">
                  <c:v>39325</c:v>
                </c:pt>
                <c:pt idx="358">
                  <c:v>39332</c:v>
                </c:pt>
                <c:pt idx="359">
                  <c:v>39339</c:v>
                </c:pt>
                <c:pt idx="360">
                  <c:v>39346</c:v>
                </c:pt>
                <c:pt idx="361">
                  <c:v>39353</c:v>
                </c:pt>
                <c:pt idx="362">
                  <c:v>39360</c:v>
                </c:pt>
                <c:pt idx="363">
                  <c:v>39367</c:v>
                </c:pt>
                <c:pt idx="364">
                  <c:v>39374</c:v>
                </c:pt>
                <c:pt idx="365">
                  <c:v>39381</c:v>
                </c:pt>
                <c:pt idx="366">
                  <c:v>39388</c:v>
                </c:pt>
                <c:pt idx="367">
                  <c:v>39395</c:v>
                </c:pt>
                <c:pt idx="368">
                  <c:v>39401</c:v>
                </c:pt>
                <c:pt idx="369">
                  <c:v>39407</c:v>
                </c:pt>
                <c:pt idx="370">
                  <c:v>39416</c:v>
                </c:pt>
                <c:pt idx="371">
                  <c:v>39422</c:v>
                </c:pt>
                <c:pt idx="372">
                  <c:v>39430</c:v>
                </c:pt>
                <c:pt idx="373">
                  <c:v>39437</c:v>
                </c:pt>
                <c:pt idx="374">
                  <c:v>39444</c:v>
                </c:pt>
                <c:pt idx="375">
                  <c:v>39451</c:v>
                </c:pt>
                <c:pt idx="376">
                  <c:v>39458</c:v>
                </c:pt>
                <c:pt idx="377">
                  <c:v>39458</c:v>
                </c:pt>
                <c:pt idx="378">
                  <c:v>39465</c:v>
                </c:pt>
                <c:pt idx="379">
                  <c:v>39472</c:v>
                </c:pt>
                <c:pt idx="380">
                  <c:v>39478</c:v>
                </c:pt>
                <c:pt idx="381">
                  <c:v>39486</c:v>
                </c:pt>
                <c:pt idx="382">
                  <c:v>39493</c:v>
                </c:pt>
                <c:pt idx="383">
                  <c:v>39500</c:v>
                </c:pt>
                <c:pt idx="384">
                  <c:v>39507</c:v>
                </c:pt>
                <c:pt idx="385">
                  <c:v>39514</c:v>
                </c:pt>
                <c:pt idx="386">
                  <c:v>39521</c:v>
                </c:pt>
                <c:pt idx="387">
                  <c:v>39528</c:v>
                </c:pt>
                <c:pt idx="388">
                  <c:v>39535</c:v>
                </c:pt>
                <c:pt idx="389">
                  <c:v>39542</c:v>
                </c:pt>
                <c:pt idx="390">
                  <c:v>39549</c:v>
                </c:pt>
                <c:pt idx="391">
                  <c:v>39556</c:v>
                </c:pt>
                <c:pt idx="392">
                  <c:v>39563</c:v>
                </c:pt>
                <c:pt idx="393">
                  <c:v>39570</c:v>
                </c:pt>
                <c:pt idx="394">
                  <c:v>39577</c:v>
                </c:pt>
                <c:pt idx="395">
                  <c:v>39584</c:v>
                </c:pt>
                <c:pt idx="396">
                  <c:v>39591</c:v>
                </c:pt>
                <c:pt idx="397">
                  <c:v>39598</c:v>
                </c:pt>
                <c:pt idx="398">
                  <c:v>39605</c:v>
                </c:pt>
                <c:pt idx="399">
                  <c:v>39611</c:v>
                </c:pt>
                <c:pt idx="400">
                  <c:v>39619</c:v>
                </c:pt>
                <c:pt idx="401">
                  <c:v>39626</c:v>
                </c:pt>
                <c:pt idx="402">
                  <c:v>39632</c:v>
                </c:pt>
                <c:pt idx="403">
                  <c:v>39640</c:v>
                </c:pt>
                <c:pt idx="404">
                  <c:v>39647</c:v>
                </c:pt>
                <c:pt idx="405">
                  <c:v>39654</c:v>
                </c:pt>
                <c:pt idx="406">
                  <c:v>39661</c:v>
                </c:pt>
                <c:pt idx="407">
                  <c:v>39668</c:v>
                </c:pt>
                <c:pt idx="408">
                  <c:v>39675</c:v>
                </c:pt>
                <c:pt idx="409">
                  <c:v>39682</c:v>
                </c:pt>
                <c:pt idx="410">
                  <c:v>39689</c:v>
                </c:pt>
                <c:pt idx="411">
                  <c:v>39696</c:v>
                </c:pt>
                <c:pt idx="412">
                  <c:v>39703</c:v>
                </c:pt>
                <c:pt idx="413">
                  <c:v>39710</c:v>
                </c:pt>
                <c:pt idx="414">
                  <c:v>39720</c:v>
                </c:pt>
                <c:pt idx="415">
                  <c:v>39724</c:v>
                </c:pt>
                <c:pt idx="416">
                  <c:v>39731</c:v>
                </c:pt>
                <c:pt idx="417">
                  <c:v>39738</c:v>
                </c:pt>
                <c:pt idx="418">
                  <c:v>39745</c:v>
                </c:pt>
                <c:pt idx="419">
                  <c:v>39752</c:v>
                </c:pt>
                <c:pt idx="420">
                  <c:v>39759</c:v>
                </c:pt>
                <c:pt idx="421">
                  <c:v>39766</c:v>
                </c:pt>
                <c:pt idx="422">
                  <c:v>39773</c:v>
                </c:pt>
                <c:pt idx="423">
                  <c:v>39778</c:v>
                </c:pt>
                <c:pt idx="424">
                  <c:v>39787</c:v>
                </c:pt>
                <c:pt idx="425">
                  <c:v>39794</c:v>
                </c:pt>
                <c:pt idx="426">
                  <c:v>39801</c:v>
                </c:pt>
                <c:pt idx="427">
                  <c:v>39808</c:v>
                </c:pt>
                <c:pt idx="428">
                  <c:v>39815</c:v>
                </c:pt>
                <c:pt idx="429">
                  <c:v>39822</c:v>
                </c:pt>
                <c:pt idx="430">
                  <c:v>39829</c:v>
                </c:pt>
                <c:pt idx="431">
                  <c:v>39836</c:v>
                </c:pt>
                <c:pt idx="432">
                  <c:v>39843</c:v>
                </c:pt>
                <c:pt idx="433">
                  <c:v>39850</c:v>
                </c:pt>
                <c:pt idx="434">
                  <c:v>39857</c:v>
                </c:pt>
                <c:pt idx="435">
                  <c:v>39864</c:v>
                </c:pt>
                <c:pt idx="436">
                  <c:v>39870</c:v>
                </c:pt>
                <c:pt idx="437">
                  <c:v>39878</c:v>
                </c:pt>
                <c:pt idx="438">
                  <c:v>39885</c:v>
                </c:pt>
                <c:pt idx="439">
                  <c:v>39892</c:v>
                </c:pt>
                <c:pt idx="440">
                  <c:v>39899</c:v>
                </c:pt>
                <c:pt idx="441">
                  <c:v>39906</c:v>
                </c:pt>
                <c:pt idx="442">
                  <c:v>39913</c:v>
                </c:pt>
                <c:pt idx="443">
                  <c:v>39920</c:v>
                </c:pt>
                <c:pt idx="444">
                  <c:v>39927</c:v>
                </c:pt>
                <c:pt idx="445">
                  <c:v>39934</c:v>
                </c:pt>
                <c:pt idx="446">
                  <c:v>39941</c:v>
                </c:pt>
                <c:pt idx="447">
                  <c:v>39948</c:v>
                </c:pt>
                <c:pt idx="448">
                  <c:v>39955</c:v>
                </c:pt>
                <c:pt idx="449">
                  <c:v>39962</c:v>
                </c:pt>
                <c:pt idx="450">
                  <c:v>39969</c:v>
                </c:pt>
                <c:pt idx="451">
                  <c:v>39976</c:v>
                </c:pt>
                <c:pt idx="452">
                  <c:v>39983</c:v>
                </c:pt>
                <c:pt idx="453">
                  <c:v>39990</c:v>
                </c:pt>
                <c:pt idx="454">
                  <c:v>39996</c:v>
                </c:pt>
                <c:pt idx="455">
                  <c:v>40004</c:v>
                </c:pt>
                <c:pt idx="456">
                  <c:v>40011</c:v>
                </c:pt>
                <c:pt idx="457">
                  <c:v>40018</c:v>
                </c:pt>
                <c:pt idx="458">
                  <c:v>40025</c:v>
                </c:pt>
                <c:pt idx="459">
                  <c:v>40032</c:v>
                </c:pt>
                <c:pt idx="460">
                  <c:v>40039</c:v>
                </c:pt>
                <c:pt idx="461">
                  <c:v>40046</c:v>
                </c:pt>
                <c:pt idx="462">
                  <c:v>40053</c:v>
                </c:pt>
                <c:pt idx="463">
                  <c:v>40060</c:v>
                </c:pt>
                <c:pt idx="464">
                  <c:v>40067</c:v>
                </c:pt>
                <c:pt idx="465">
                  <c:v>40074</c:v>
                </c:pt>
                <c:pt idx="466">
                  <c:v>40081</c:v>
                </c:pt>
                <c:pt idx="467">
                  <c:v>40088</c:v>
                </c:pt>
                <c:pt idx="468">
                  <c:v>40095</c:v>
                </c:pt>
                <c:pt idx="469">
                  <c:v>40102</c:v>
                </c:pt>
                <c:pt idx="470">
                  <c:v>40109</c:v>
                </c:pt>
                <c:pt idx="471">
                  <c:v>40116</c:v>
                </c:pt>
                <c:pt idx="472">
                  <c:v>40123</c:v>
                </c:pt>
                <c:pt idx="473">
                  <c:v>40130</c:v>
                </c:pt>
                <c:pt idx="474">
                  <c:v>40137</c:v>
                </c:pt>
                <c:pt idx="475">
                  <c:v>40147</c:v>
                </c:pt>
                <c:pt idx="476">
                  <c:v>40151</c:v>
                </c:pt>
                <c:pt idx="477">
                  <c:v>40158</c:v>
                </c:pt>
                <c:pt idx="478">
                  <c:v>40165</c:v>
                </c:pt>
                <c:pt idx="479">
                  <c:v>40171</c:v>
                </c:pt>
                <c:pt idx="480">
                  <c:v>40178</c:v>
                </c:pt>
                <c:pt idx="481">
                  <c:v>40186</c:v>
                </c:pt>
                <c:pt idx="482">
                  <c:v>40193</c:v>
                </c:pt>
                <c:pt idx="483">
                  <c:v>40200</c:v>
                </c:pt>
                <c:pt idx="484">
                  <c:v>40207</c:v>
                </c:pt>
                <c:pt idx="485">
                  <c:v>40214</c:v>
                </c:pt>
                <c:pt idx="486">
                  <c:v>40221</c:v>
                </c:pt>
                <c:pt idx="487">
                  <c:v>40228</c:v>
                </c:pt>
                <c:pt idx="488">
                  <c:v>40235</c:v>
                </c:pt>
                <c:pt idx="489">
                  <c:v>40242</c:v>
                </c:pt>
                <c:pt idx="490">
                  <c:v>40249</c:v>
                </c:pt>
                <c:pt idx="491">
                  <c:v>40256</c:v>
                </c:pt>
                <c:pt idx="492">
                  <c:v>40263</c:v>
                </c:pt>
                <c:pt idx="493">
                  <c:v>40270</c:v>
                </c:pt>
                <c:pt idx="494">
                  <c:v>40277</c:v>
                </c:pt>
                <c:pt idx="495">
                  <c:v>40284</c:v>
                </c:pt>
                <c:pt idx="496">
                  <c:v>40291</c:v>
                </c:pt>
                <c:pt idx="497">
                  <c:v>40298</c:v>
                </c:pt>
                <c:pt idx="498">
                  <c:v>40305</c:v>
                </c:pt>
                <c:pt idx="499">
                  <c:v>40312</c:v>
                </c:pt>
                <c:pt idx="500">
                  <c:v>40319</c:v>
                </c:pt>
                <c:pt idx="501">
                  <c:v>40326</c:v>
                </c:pt>
                <c:pt idx="502">
                  <c:v>40333</c:v>
                </c:pt>
                <c:pt idx="503">
                  <c:v>40340</c:v>
                </c:pt>
                <c:pt idx="504">
                  <c:v>40347</c:v>
                </c:pt>
                <c:pt idx="505">
                  <c:v>40354</c:v>
                </c:pt>
                <c:pt idx="506">
                  <c:v>40361</c:v>
                </c:pt>
                <c:pt idx="507">
                  <c:v>40368</c:v>
                </c:pt>
                <c:pt idx="508">
                  <c:v>40375</c:v>
                </c:pt>
                <c:pt idx="509">
                  <c:v>40382</c:v>
                </c:pt>
                <c:pt idx="510">
                  <c:v>40389</c:v>
                </c:pt>
                <c:pt idx="511">
                  <c:v>40396</c:v>
                </c:pt>
                <c:pt idx="512">
                  <c:v>40403</c:v>
                </c:pt>
                <c:pt idx="513">
                  <c:v>40410</c:v>
                </c:pt>
                <c:pt idx="514">
                  <c:v>40417</c:v>
                </c:pt>
                <c:pt idx="515">
                  <c:v>40424</c:v>
                </c:pt>
                <c:pt idx="516">
                  <c:v>40431</c:v>
                </c:pt>
                <c:pt idx="517">
                  <c:v>40438</c:v>
                </c:pt>
                <c:pt idx="518">
                  <c:v>40445</c:v>
                </c:pt>
                <c:pt idx="519">
                  <c:v>40452</c:v>
                </c:pt>
                <c:pt idx="520">
                  <c:v>40459</c:v>
                </c:pt>
                <c:pt idx="521">
                  <c:v>40466</c:v>
                </c:pt>
                <c:pt idx="522">
                  <c:v>40473</c:v>
                </c:pt>
                <c:pt idx="523">
                  <c:v>40480</c:v>
                </c:pt>
                <c:pt idx="524">
                  <c:v>40487</c:v>
                </c:pt>
                <c:pt idx="525">
                  <c:v>40494</c:v>
                </c:pt>
                <c:pt idx="526">
                  <c:v>40501</c:v>
                </c:pt>
                <c:pt idx="527">
                  <c:v>40506</c:v>
                </c:pt>
                <c:pt idx="528">
                  <c:v>40515</c:v>
                </c:pt>
                <c:pt idx="529">
                  <c:v>40522</c:v>
                </c:pt>
                <c:pt idx="530">
                  <c:v>40529</c:v>
                </c:pt>
                <c:pt idx="531">
                  <c:v>40535</c:v>
                </c:pt>
                <c:pt idx="532">
                  <c:v>40542</c:v>
                </c:pt>
                <c:pt idx="533">
                  <c:v>40550</c:v>
                </c:pt>
                <c:pt idx="534">
                  <c:v>40557</c:v>
                </c:pt>
                <c:pt idx="535">
                  <c:v>40564</c:v>
                </c:pt>
                <c:pt idx="536">
                  <c:v>40571</c:v>
                </c:pt>
                <c:pt idx="537">
                  <c:v>40578</c:v>
                </c:pt>
                <c:pt idx="538">
                  <c:v>40585</c:v>
                </c:pt>
                <c:pt idx="539">
                  <c:v>40592</c:v>
                </c:pt>
                <c:pt idx="540">
                  <c:v>40599</c:v>
                </c:pt>
                <c:pt idx="541">
                  <c:v>40606</c:v>
                </c:pt>
                <c:pt idx="542">
                  <c:v>40613</c:v>
                </c:pt>
                <c:pt idx="543">
                  <c:v>40620</c:v>
                </c:pt>
                <c:pt idx="544">
                  <c:v>40627</c:v>
                </c:pt>
                <c:pt idx="545">
                  <c:v>40641</c:v>
                </c:pt>
                <c:pt idx="546">
                  <c:v>40648</c:v>
                </c:pt>
                <c:pt idx="547">
                  <c:v>40655</c:v>
                </c:pt>
                <c:pt idx="548">
                  <c:v>40662</c:v>
                </c:pt>
                <c:pt idx="549">
                  <c:v>40669</c:v>
                </c:pt>
                <c:pt idx="550">
                  <c:v>40676</c:v>
                </c:pt>
                <c:pt idx="551">
                  <c:v>40683</c:v>
                </c:pt>
                <c:pt idx="552">
                  <c:v>40690</c:v>
                </c:pt>
                <c:pt idx="553">
                  <c:v>40697</c:v>
                </c:pt>
                <c:pt idx="554">
                  <c:v>40704</c:v>
                </c:pt>
                <c:pt idx="555">
                  <c:v>40711</c:v>
                </c:pt>
                <c:pt idx="556">
                  <c:v>40718</c:v>
                </c:pt>
                <c:pt idx="557">
                  <c:v>40725</c:v>
                </c:pt>
                <c:pt idx="558">
                  <c:v>40732</c:v>
                </c:pt>
                <c:pt idx="559">
                  <c:v>40739</c:v>
                </c:pt>
                <c:pt idx="560">
                  <c:v>40746</c:v>
                </c:pt>
                <c:pt idx="561">
                  <c:v>40753</c:v>
                </c:pt>
                <c:pt idx="562">
                  <c:v>40760</c:v>
                </c:pt>
                <c:pt idx="563">
                  <c:v>40767</c:v>
                </c:pt>
                <c:pt idx="564">
                  <c:v>40774</c:v>
                </c:pt>
                <c:pt idx="565">
                  <c:v>40781</c:v>
                </c:pt>
                <c:pt idx="566">
                  <c:v>40788</c:v>
                </c:pt>
                <c:pt idx="567">
                  <c:v>40795</c:v>
                </c:pt>
                <c:pt idx="568">
                  <c:v>40802</c:v>
                </c:pt>
                <c:pt idx="569">
                  <c:v>40809</c:v>
                </c:pt>
                <c:pt idx="570">
                  <c:v>40816</c:v>
                </c:pt>
                <c:pt idx="571">
                  <c:v>40823</c:v>
                </c:pt>
                <c:pt idx="572">
                  <c:v>40830</c:v>
                </c:pt>
                <c:pt idx="573">
                  <c:v>40837</c:v>
                </c:pt>
                <c:pt idx="574">
                  <c:v>40844</c:v>
                </c:pt>
                <c:pt idx="575">
                  <c:v>40851</c:v>
                </c:pt>
                <c:pt idx="576">
                  <c:v>40858</c:v>
                </c:pt>
                <c:pt idx="577">
                  <c:v>40865</c:v>
                </c:pt>
                <c:pt idx="578">
                  <c:v>40870</c:v>
                </c:pt>
                <c:pt idx="579">
                  <c:v>40879</c:v>
                </c:pt>
                <c:pt idx="580">
                  <c:v>40886</c:v>
                </c:pt>
                <c:pt idx="581">
                  <c:v>40893</c:v>
                </c:pt>
                <c:pt idx="582">
                  <c:v>40900</c:v>
                </c:pt>
                <c:pt idx="583">
                  <c:v>40907</c:v>
                </c:pt>
                <c:pt idx="584">
                  <c:v>40914</c:v>
                </c:pt>
                <c:pt idx="585">
                  <c:v>40921</c:v>
                </c:pt>
                <c:pt idx="586">
                  <c:v>40928</c:v>
                </c:pt>
                <c:pt idx="587">
                  <c:v>40935</c:v>
                </c:pt>
                <c:pt idx="588">
                  <c:v>40942</c:v>
                </c:pt>
                <c:pt idx="589">
                  <c:v>40949</c:v>
                </c:pt>
                <c:pt idx="590">
                  <c:v>40956</c:v>
                </c:pt>
                <c:pt idx="591">
                  <c:v>40963</c:v>
                </c:pt>
                <c:pt idx="592">
                  <c:v>40970</c:v>
                </c:pt>
                <c:pt idx="593">
                  <c:v>40977</c:v>
                </c:pt>
                <c:pt idx="594">
                  <c:v>40984</c:v>
                </c:pt>
                <c:pt idx="595">
                  <c:v>40991</c:v>
                </c:pt>
                <c:pt idx="596">
                  <c:v>40998</c:v>
                </c:pt>
                <c:pt idx="597">
                  <c:v>41005</c:v>
                </c:pt>
                <c:pt idx="598">
                  <c:v>41012</c:v>
                </c:pt>
                <c:pt idx="599">
                  <c:v>41019</c:v>
                </c:pt>
                <c:pt idx="600">
                  <c:v>41026</c:v>
                </c:pt>
                <c:pt idx="601">
                  <c:v>41033</c:v>
                </c:pt>
                <c:pt idx="602">
                  <c:v>41040</c:v>
                </c:pt>
                <c:pt idx="603">
                  <c:v>41047</c:v>
                </c:pt>
                <c:pt idx="604">
                  <c:v>41054</c:v>
                </c:pt>
                <c:pt idx="605">
                  <c:v>41061</c:v>
                </c:pt>
                <c:pt idx="606">
                  <c:v>41068</c:v>
                </c:pt>
                <c:pt idx="607">
                  <c:v>41075</c:v>
                </c:pt>
                <c:pt idx="608">
                  <c:v>41082</c:v>
                </c:pt>
                <c:pt idx="609">
                  <c:v>41089</c:v>
                </c:pt>
                <c:pt idx="610">
                  <c:v>41096</c:v>
                </c:pt>
                <c:pt idx="611">
                  <c:v>41103</c:v>
                </c:pt>
                <c:pt idx="612">
                  <c:v>41110</c:v>
                </c:pt>
                <c:pt idx="613">
                  <c:v>41117</c:v>
                </c:pt>
                <c:pt idx="614">
                  <c:v>41124</c:v>
                </c:pt>
                <c:pt idx="615">
                  <c:v>41131</c:v>
                </c:pt>
                <c:pt idx="616">
                  <c:v>41138</c:v>
                </c:pt>
                <c:pt idx="617">
                  <c:v>41145</c:v>
                </c:pt>
                <c:pt idx="618">
                  <c:v>41152</c:v>
                </c:pt>
                <c:pt idx="619">
                  <c:v>41159</c:v>
                </c:pt>
                <c:pt idx="620">
                  <c:v>41166</c:v>
                </c:pt>
                <c:pt idx="621">
                  <c:v>41173</c:v>
                </c:pt>
                <c:pt idx="622">
                  <c:v>41180</c:v>
                </c:pt>
                <c:pt idx="623">
                  <c:v>41187</c:v>
                </c:pt>
                <c:pt idx="624">
                  <c:v>41194</c:v>
                </c:pt>
                <c:pt idx="625">
                  <c:v>41201</c:v>
                </c:pt>
                <c:pt idx="626">
                  <c:v>41208</c:v>
                </c:pt>
                <c:pt idx="627">
                  <c:v>41215</c:v>
                </c:pt>
                <c:pt idx="628">
                  <c:v>41222</c:v>
                </c:pt>
                <c:pt idx="629">
                  <c:v>41229</c:v>
                </c:pt>
                <c:pt idx="630">
                  <c:v>41239</c:v>
                </c:pt>
                <c:pt idx="631">
                  <c:v>41243</c:v>
                </c:pt>
                <c:pt idx="632">
                  <c:v>41250</c:v>
                </c:pt>
                <c:pt idx="633">
                  <c:v>41257</c:v>
                </c:pt>
                <c:pt idx="634">
                  <c:v>41264</c:v>
                </c:pt>
                <c:pt idx="635">
                  <c:v>41271</c:v>
                </c:pt>
                <c:pt idx="636">
                  <c:v>41278</c:v>
                </c:pt>
                <c:pt idx="637">
                  <c:v>41285</c:v>
                </c:pt>
                <c:pt idx="638">
                  <c:v>41292</c:v>
                </c:pt>
                <c:pt idx="639">
                  <c:v>41299</c:v>
                </c:pt>
                <c:pt idx="640">
                  <c:v>41306</c:v>
                </c:pt>
                <c:pt idx="641">
                  <c:v>41313</c:v>
                </c:pt>
                <c:pt idx="642">
                  <c:v>41320</c:v>
                </c:pt>
                <c:pt idx="643">
                  <c:v>41327</c:v>
                </c:pt>
                <c:pt idx="644">
                  <c:v>41334</c:v>
                </c:pt>
                <c:pt idx="645">
                  <c:v>41341</c:v>
                </c:pt>
                <c:pt idx="646">
                  <c:v>41348</c:v>
                </c:pt>
                <c:pt idx="647">
                  <c:v>41355</c:v>
                </c:pt>
                <c:pt idx="648">
                  <c:v>41362</c:v>
                </c:pt>
                <c:pt idx="649">
                  <c:v>41377</c:v>
                </c:pt>
                <c:pt idx="650">
                  <c:v>41378</c:v>
                </c:pt>
                <c:pt idx="651">
                  <c:v>41379</c:v>
                </c:pt>
                <c:pt idx="652">
                  <c:v>41380</c:v>
                </c:pt>
                <c:pt idx="653">
                  <c:v>41407</c:v>
                </c:pt>
                <c:pt idx="654">
                  <c:v>41408</c:v>
                </c:pt>
                <c:pt idx="655">
                  <c:v>41409</c:v>
                </c:pt>
                <c:pt idx="656">
                  <c:v>41410</c:v>
                </c:pt>
                <c:pt idx="657">
                  <c:v>41411</c:v>
                </c:pt>
                <c:pt idx="658">
                  <c:v>41438</c:v>
                </c:pt>
                <c:pt idx="659">
                  <c:v>41439</c:v>
                </c:pt>
                <c:pt idx="660">
                  <c:v>41440</c:v>
                </c:pt>
                <c:pt idx="661">
                  <c:v>41441</c:v>
                </c:pt>
                <c:pt idx="662">
                  <c:v>41468</c:v>
                </c:pt>
                <c:pt idx="663">
                  <c:v>41469</c:v>
                </c:pt>
                <c:pt idx="664">
                  <c:v>41470</c:v>
                </c:pt>
                <c:pt idx="665">
                  <c:v>41471</c:v>
                </c:pt>
                <c:pt idx="666">
                  <c:v>41488</c:v>
                </c:pt>
                <c:pt idx="667">
                  <c:v>41489</c:v>
                </c:pt>
                <c:pt idx="668">
                  <c:v>41490</c:v>
                </c:pt>
                <c:pt idx="669">
                  <c:v>41491</c:v>
                </c:pt>
                <c:pt idx="670">
                  <c:v>41492</c:v>
                </c:pt>
              </c:numCache>
            </c:numRef>
          </c:cat>
          <c:val>
            <c:numRef>
              <c:f>'15 YR Data'!$H$2:$H$824</c:f>
              <c:numCache>
                <c:formatCode>General</c:formatCode>
                <c:ptCount val="823"/>
                <c:pt idx="0">
                  <c:v>200</c:v>
                </c:pt>
                <c:pt idx="1">
                  <c:v>200</c:v>
                </c:pt>
                <c:pt idx="2">
                  <c:v>200</c:v>
                </c:pt>
                <c:pt idx="3">
                  <c:v>200</c:v>
                </c:pt>
                <c:pt idx="4">
                  <c:v>200</c:v>
                </c:pt>
                <c:pt idx="5">
                  <c:v>200</c:v>
                </c:pt>
                <c:pt idx="6">
                  <c:v>200</c:v>
                </c:pt>
                <c:pt idx="7">
                  <c:v>200</c:v>
                </c:pt>
                <c:pt idx="8">
                  <c:v>200</c:v>
                </c:pt>
                <c:pt idx="9">
                  <c:v>200</c:v>
                </c:pt>
                <c:pt idx="10">
                  <c:v>200</c:v>
                </c:pt>
                <c:pt idx="11">
                  <c:v>200</c:v>
                </c:pt>
                <c:pt idx="12">
                  <c:v>200</c:v>
                </c:pt>
                <c:pt idx="13">
                  <c:v>200</c:v>
                </c:pt>
                <c:pt idx="14">
                  <c:v>200</c:v>
                </c:pt>
                <c:pt idx="15">
                  <c:v>200</c:v>
                </c:pt>
                <c:pt idx="16">
                  <c:v>200</c:v>
                </c:pt>
                <c:pt idx="17">
                  <c:v>200</c:v>
                </c:pt>
                <c:pt idx="18">
                  <c:v>200</c:v>
                </c:pt>
                <c:pt idx="19">
                  <c:v>200</c:v>
                </c:pt>
                <c:pt idx="20">
                  <c:v>200</c:v>
                </c:pt>
                <c:pt idx="21">
                  <c:v>200</c:v>
                </c:pt>
                <c:pt idx="22">
                  <c:v>200</c:v>
                </c:pt>
                <c:pt idx="23">
                  <c:v>200</c:v>
                </c:pt>
                <c:pt idx="24">
                  <c:v>200</c:v>
                </c:pt>
                <c:pt idx="25">
                  <c:v>200</c:v>
                </c:pt>
                <c:pt idx="26">
                  <c:v>200</c:v>
                </c:pt>
                <c:pt idx="27">
                  <c:v>200</c:v>
                </c:pt>
                <c:pt idx="28">
                  <c:v>200</c:v>
                </c:pt>
                <c:pt idx="29">
                  <c:v>200</c:v>
                </c:pt>
                <c:pt idx="30">
                  <c:v>200</c:v>
                </c:pt>
                <c:pt idx="31">
                  <c:v>200</c:v>
                </c:pt>
                <c:pt idx="32">
                  <c:v>200</c:v>
                </c:pt>
                <c:pt idx="33">
                  <c:v>200</c:v>
                </c:pt>
                <c:pt idx="34">
                  <c:v>200</c:v>
                </c:pt>
                <c:pt idx="35">
                  <c:v>200</c:v>
                </c:pt>
                <c:pt idx="36">
                  <c:v>200</c:v>
                </c:pt>
                <c:pt idx="37">
                  <c:v>200</c:v>
                </c:pt>
                <c:pt idx="38">
                  <c:v>200</c:v>
                </c:pt>
                <c:pt idx="39">
                  <c:v>200</c:v>
                </c:pt>
                <c:pt idx="40">
                  <c:v>200</c:v>
                </c:pt>
                <c:pt idx="41">
                  <c:v>200</c:v>
                </c:pt>
                <c:pt idx="42">
                  <c:v>200</c:v>
                </c:pt>
                <c:pt idx="43">
                  <c:v>200</c:v>
                </c:pt>
                <c:pt idx="44">
                  <c:v>200</c:v>
                </c:pt>
                <c:pt idx="45">
                  <c:v>200</c:v>
                </c:pt>
                <c:pt idx="46">
                  <c:v>200</c:v>
                </c:pt>
                <c:pt idx="47">
                  <c:v>200</c:v>
                </c:pt>
                <c:pt idx="48">
                  <c:v>200</c:v>
                </c:pt>
                <c:pt idx="49">
                  <c:v>200</c:v>
                </c:pt>
                <c:pt idx="50">
                  <c:v>200</c:v>
                </c:pt>
                <c:pt idx="51">
                  <c:v>200</c:v>
                </c:pt>
                <c:pt idx="52">
                  <c:v>200</c:v>
                </c:pt>
                <c:pt idx="53">
                  <c:v>200</c:v>
                </c:pt>
                <c:pt idx="54">
                  <c:v>200</c:v>
                </c:pt>
                <c:pt idx="55">
                  <c:v>200</c:v>
                </c:pt>
                <c:pt idx="56">
                  <c:v>200</c:v>
                </c:pt>
                <c:pt idx="57">
                  <c:v>200</c:v>
                </c:pt>
                <c:pt idx="58">
                  <c:v>200</c:v>
                </c:pt>
                <c:pt idx="59">
                  <c:v>200</c:v>
                </c:pt>
                <c:pt idx="60">
                  <c:v>200</c:v>
                </c:pt>
                <c:pt idx="61">
                  <c:v>200</c:v>
                </c:pt>
                <c:pt idx="62">
                  <c:v>200</c:v>
                </c:pt>
                <c:pt idx="63">
                  <c:v>200</c:v>
                </c:pt>
                <c:pt idx="64">
                  <c:v>200</c:v>
                </c:pt>
                <c:pt idx="65">
                  <c:v>200</c:v>
                </c:pt>
                <c:pt idx="66">
                  <c:v>200</c:v>
                </c:pt>
                <c:pt idx="67">
                  <c:v>200</c:v>
                </c:pt>
                <c:pt idx="68">
                  <c:v>200</c:v>
                </c:pt>
                <c:pt idx="69">
                  <c:v>200</c:v>
                </c:pt>
                <c:pt idx="70">
                  <c:v>200</c:v>
                </c:pt>
                <c:pt idx="71">
                  <c:v>200</c:v>
                </c:pt>
                <c:pt idx="72">
                  <c:v>200</c:v>
                </c:pt>
                <c:pt idx="73">
                  <c:v>200</c:v>
                </c:pt>
                <c:pt idx="74">
                  <c:v>200</c:v>
                </c:pt>
                <c:pt idx="75">
                  <c:v>200</c:v>
                </c:pt>
                <c:pt idx="76">
                  <c:v>200</c:v>
                </c:pt>
                <c:pt idx="77">
                  <c:v>200</c:v>
                </c:pt>
                <c:pt idx="78">
                  <c:v>200</c:v>
                </c:pt>
                <c:pt idx="79">
                  <c:v>200</c:v>
                </c:pt>
                <c:pt idx="80">
                  <c:v>200</c:v>
                </c:pt>
                <c:pt idx="81">
                  <c:v>200</c:v>
                </c:pt>
                <c:pt idx="82">
                  <c:v>200</c:v>
                </c:pt>
                <c:pt idx="83">
                  <c:v>200</c:v>
                </c:pt>
                <c:pt idx="84">
                  <c:v>200</c:v>
                </c:pt>
                <c:pt idx="85">
                  <c:v>200</c:v>
                </c:pt>
                <c:pt idx="86">
                  <c:v>200</c:v>
                </c:pt>
                <c:pt idx="87">
                  <c:v>200</c:v>
                </c:pt>
                <c:pt idx="88">
                  <c:v>200</c:v>
                </c:pt>
                <c:pt idx="89">
                  <c:v>200</c:v>
                </c:pt>
                <c:pt idx="90">
                  <c:v>200</c:v>
                </c:pt>
                <c:pt idx="91">
                  <c:v>200</c:v>
                </c:pt>
                <c:pt idx="92">
                  <c:v>200</c:v>
                </c:pt>
                <c:pt idx="93">
                  <c:v>200</c:v>
                </c:pt>
                <c:pt idx="94">
                  <c:v>200</c:v>
                </c:pt>
                <c:pt idx="95">
                  <c:v>200</c:v>
                </c:pt>
                <c:pt idx="96">
                  <c:v>200</c:v>
                </c:pt>
                <c:pt idx="97">
                  <c:v>200</c:v>
                </c:pt>
                <c:pt idx="98">
                  <c:v>200</c:v>
                </c:pt>
                <c:pt idx="99">
                  <c:v>200</c:v>
                </c:pt>
                <c:pt idx="100">
                  <c:v>200</c:v>
                </c:pt>
                <c:pt idx="101">
                  <c:v>200</c:v>
                </c:pt>
                <c:pt idx="102">
                  <c:v>200</c:v>
                </c:pt>
                <c:pt idx="103">
                  <c:v>200</c:v>
                </c:pt>
                <c:pt idx="104">
                  <c:v>200</c:v>
                </c:pt>
                <c:pt idx="105">
                  <c:v>200</c:v>
                </c:pt>
                <c:pt idx="106">
                  <c:v>200</c:v>
                </c:pt>
                <c:pt idx="107">
                  <c:v>200</c:v>
                </c:pt>
                <c:pt idx="108">
                  <c:v>200</c:v>
                </c:pt>
                <c:pt idx="109">
                  <c:v>200</c:v>
                </c:pt>
                <c:pt idx="110">
                  <c:v>200</c:v>
                </c:pt>
                <c:pt idx="111">
                  <c:v>200</c:v>
                </c:pt>
                <c:pt idx="112">
                  <c:v>200</c:v>
                </c:pt>
                <c:pt idx="113">
                  <c:v>200</c:v>
                </c:pt>
                <c:pt idx="114">
                  <c:v>200</c:v>
                </c:pt>
                <c:pt idx="115">
                  <c:v>200</c:v>
                </c:pt>
                <c:pt idx="116">
                  <c:v>200</c:v>
                </c:pt>
                <c:pt idx="117">
                  <c:v>200</c:v>
                </c:pt>
                <c:pt idx="118">
                  <c:v>200</c:v>
                </c:pt>
                <c:pt idx="119">
                  <c:v>200</c:v>
                </c:pt>
                <c:pt idx="120">
                  <c:v>200</c:v>
                </c:pt>
                <c:pt idx="121">
                  <c:v>200</c:v>
                </c:pt>
                <c:pt idx="122">
                  <c:v>200</c:v>
                </c:pt>
                <c:pt idx="123">
                  <c:v>200</c:v>
                </c:pt>
                <c:pt idx="124">
                  <c:v>200</c:v>
                </c:pt>
                <c:pt idx="125">
                  <c:v>200</c:v>
                </c:pt>
                <c:pt idx="126">
                  <c:v>200</c:v>
                </c:pt>
                <c:pt idx="127">
                  <c:v>200</c:v>
                </c:pt>
                <c:pt idx="128">
                  <c:v>200</c:v>
                </c:pt>
                <c:pt idx="129">
                  <c:v>200</c:v>
                </c:pt>
                <c:pt idx="130">
                  <c:v>200</c:v>
                </c:pt>
                <c:pt idx="131">
                  <c:v>200</c:v>
                </c:pt>
                <c:pt idx="132">
                  <c:v>200</c:v>
                </c:pt>
                <c:pt idx="133">
                  <c:v>200</c:v>
                </c:pt>
                <c:pt idx="134">
                  <c:v>200</c:v>
                </c:pt>
                <c:pt idx="135">
                  <c:v>200</c:v>
                </c:pt>
                <c:pt idx="136">
                  <c:v>200</c:v>
                </c:pt>
                <c:pt idx="137">
                  <c:v>200</c:v>
                </c:pt>
                <c:pt idx="138">
                  <c:v>200</c:v>
                </c:pt>
                <c:pt idx="139">
                  <c:v>200</c:v>
                </c:pt>
                <c:pt idx="140">
                  <c:v>200</c:v>
                </c:pt>
                <c:pt idx="141">
                  <c:v>200</c:v>
                </c:pt>
                <c:pt idx="142">
                  <c:v>200</c:v>
                </c:pt>
                <c:pt idx="143">
                  <c:v>200</c:v>
                </c:pt>
                <c:pt idx="144">
                  <c:v>200</c:v>
                </c:pt>
                <c:pt idx="145">
                  <c:v>200</c:v>
                </c:pt>
                <c:pt idx="146">
                  <c:v>200</c:v>
                </c:pt>
                <c:pt idx="147">
                  <c:v>200</c:v>
                </c:pt>
                <c:pt idx="148">
                  <c:v>200</c:v>
                </c:pt>
                <c:pt idx="149">
                  <c:v>200</c:v>
                </c:pt>
                <c:pt idx="150">
                  <c:v>200</c:v>
                </c:pt>
                <c:pt idx="151">
                  <c:v>200</c:v>
                </c:pt>
                <c:pt idx="152">
                  <c:v>200</c:v>
                </c:pt>
                <c:pt idx="153">
                  <c:v>200</c:v>
                </c:pt>
                <c:pt idx="154">
                  <c:v>200</c:v>
                </c:pt>
                <c:pt idx="155">
                  <c:v>200</c:v>
                </c:pt>
                <c:pt idx="156">
                  <c:v>200</c:v>
                </c:pt>
                <c:pt idx="157">
                  <c:v>200</c:v>
                </c:pt>
                <c:pt idx="158">
                  <c:v>200</c:v>
                </c:pt>
                <c:pt idx="159">
                  <c:v>200</c:v>
                </c:pt>
                <c:pt idx="160">
                  <c:v>200</c:v>
                </c:pt>
                <c:pt idx="161">
                  <c:v>200</c:v>
                </c:pt>
                <c:pt idx="162">
                  <c:v>200</c:v>
                </c:pt>
                <c:pt idx="163">
                  <c:v>200</c:v>
                </c:pt>
                <c:pt idx="164">
                  <c:v>200</c:v>
                </c:pt>
                <c:pt idx="165">
                  <c:v>200</c:v>
                </c:pt>
                <c:pt idx="166">
                  <c:v>200</c:v>
                </c:pt>
                <c:pt idx="167">
                  <c:v>200</c:v>
                </c:pt>
                <c:pt idx="168">
                  <c:v>200</c:v>
                </c:pt>
                <c:pt idx="169">
                  <c:v>200</c:v>
                </c:pt>
                <c:pt idx="170">
                  <c:v>200</c:v>
                </c:pt>
                <c:pt idx="171">
                  <c:v>200</c:v>
                </c:pt>
                <c:pt idx="172">
                  <c:v>200</c:v>
                </c:pt>
                <c:pt idx="173">
                  <c:v>200</c:v>
                </c:pt>
                <c:pt idx="174">
                  <c:v>200</c:v>
                </c:pt>
                <c:pt idx="175">
                  <c:v>200</c:v>
                </c:pt>
                <c:pt idx="176">
                  <c:v>200</c:v>
                </c:pt>
                <c:pt idx="177">
                  <c:v>200</c:v>
                </c:pt>
                <c:pt idx="178">
                  <c:v>200</c:v>
                </c:pt>
                <c:pt idx="179">
                  <c:v>200</c:v>
                </c:pt>
                <c:pt idx="180">
                  <c:v>200</c:v>
                </c:pt>
                <c:pt idx="181">
                  <c:v>200</c:v>
                </c:pt>
                <c:pt idx="182">
                  <c:v>200</c:v>
                </c:pt>
                <c:pt idx="183">
                  <c:v>200</c:v>
                </c:pt>
                <c:pt idx="184">
                  <c:v>200</c:v>
                </c:pt>
                <c:pt idx="185">
                  <c:v>200</c:v>
                </c:pt>
                <c:pt idx="186">
                  <c:v>200</c:v>
                </c:pt>
                <c:pt idx="187">
                  <c:v>200</c:v>
                </c:pt>
                <c:pt idx="188">
                  <c:v>200</c:v>
                </c:pt>
                <c:pt idx="189">
                  <c:v>200</c:v>
                </c:pt>
                <c:pt idx="190">
                  <c:v>200</c:v>
                </c:pt>
                <c:pt idx="191">
                  <c:v>200</c:v>
                </c:pt>
                <c:pt idx="192">
                  <c:v>200</c:v>
                </c:pt>
                <c:pt idx="193">
                  <c:v>200</c:v>
                </c:pt>
                <c:pt idx="194">
                  <c:v>200</c:v>
                </c:pt>
                <c:pt idx="195">
                  <c:v>200</c:v>
                </c:pt>
                <c:pt idx="196">
                  <c:v>200</c:v>
                </c:pt>
                <c:pt idx="197">
                  <c:v>200</c:v>
                </c:pt>
                <c:pt idx="198">
                  <c:v>200</c:v>
                </c:pt>
                <c:pt idx="199">
                  <c:v>200</c:v>
                </c:pt>
                <c:pt idx="200">
                  <c:v>200</c:v>
                </c:pt>
                <c:pt idx="201">
                  <c:v>200</c:v>
                </c:pt>
                <c:pt idx="202">
                  <c:v>200</c:v>
                </c:pt>
                <c:pt idx="203">
                  <c:v>200</c:v>
                </c:pt>
                <c:pt idx="204">
                  <c:v>200</c:v>
                </c:pt>
                <c:pt idx="205">
                  <c:v>200</c:v>
                </c:pt>
                <c:pt idx="206">
                  <c:v>200</c:v>
                </c:pt>
                <c:pt idx="207">
                  <c:v>200</c:v>
                </c:pt>
                <c:pt idx="208">
                  <c:v>200</c:v>
                </c:pt>
                <c:pt idx="209">
                  <c:v>200</c:v>
                </c:pt>
                <c:pt idx="210">
                  <c:v>200</c:v>
                </c:pt>
                <c:pt idx="211">
                  <c:v>200</c:v>
                </c:pt>
                <c:pt idx="212">
                  <c:v>200</c:v>
                </c:pt>
                <c:pt idx="213">
                  <c:v>200</c:v>
                </c:pt>
                <c:pt idx="214">
                  <c:v>200</c:v>
                </c:pt>
                <c:pt idx="215">
                  <c:v>200</c:v>
                </c:pt>
                <c:pt idx="216">
                  <c:v>200</c:v>
                </c:pt>
                <c:pt idx="217">
                  <c:v>200</c:v>
                </c:pt>
                <c:pt idx="218">
                  <c:v>200</c:v>
                </c:pt>
                <c:pt idx="219">
                  <c:v>200</c:v>
                </c:pt>
                <c:pt idx="220">
                  <c:v>200</c:v>
                </c:pt>
                <c:pt idx="221">
                  <c:v>200</c:v>
                </c:pt>
                <c:pt idx="222">
                  <c:v>200</c:v>
                </c:pt>
                <c:pt idx="223">
                  <c:v>200</c:v>
                </c:pt>
                <c:pt idx="224">
                  <c:v>200</c:v>
                </c:pt>
                <c:pt idx="225">
                  <c:v>200</c:v>
                </c:pt>
                <c:pt idx="226">
                  <c:v>200</c:v>
                </c:pt>
                <c:pt idx="227">
                  <c:v>200</c:v>
                </c:pt>
                <c:pt idx="228">
                  <c:v>200</c:v>
                </c:pt>
                <c:pt idx="229">
                  <c:v>200</c:v>
                </c:pt>
                <c:pt idx="230">
                  <c:v>200</c:v>
                </c:pt>
                <c:pt idx="231">
                  <c:v>200</c:v>
                </c:pt>
                <c:pt idx="232">
                  <c:v>200</c:v>
                </c:pt>
                <c:pt idx="233">
                  <c:v>200</c:v>
                </c:pt>
                <c:pt idx="234">
                  <c:v>200</c:v>
                </c:pt>
                <c:pt idx="235">
                  <c:v>200</c:v>
                </c:pt>
                <c:pt idx="236">
                  <c:v>200</c:v>
                </c:pt>
                <c:pt idx="237">
                  <c:v>200</c:v>
                </c:pt>
                <c:pt idx="238">
                  <c:v>200</c:v>
                </c:pt>
                <c:pt idx="239">
                  <c:v>200</c:v>
                </c:pt>
                <c:pt idx="240">
                  <c:v>200</c:v>
                </c:pt>
                <c:pt idx="241">
                  <c:v>200</c:v>
                </c:pt>
                <c:pt idx="242">
                  <c:v>200</c:v>
                </c:pt>
                <c:pt idx="243">
                  <c:v>200</c:v>
                </c:pt>
                <c:pt idx="244">
                  <c:v>200</c:v>
                </c:pt>
                <c:pt idx="245">
                  <c:v>200</c:v>
                </c:pt>
                <c:pt idx="246">
                  <c:v>200</c:v>
                </c:pt>
                <c:pt idx="247">
                  <c:v>200</c:v>
                </c:pt>
                <c:pt idx="248">
                  <c:v>200</c:v>
                </c:pt>
                <c:pt idx="249">
                  <c:v>200</c:v>
                </c:pt>
                <c:pt idx="250">
                  <c:v>200</c:v>
                </c:pt>
                <c:pt idx="251">
                  <c:v>200</c:v>
                </c:pt>
                <c:pt idx="252">
                  <c:v>200</c:v>
                </c:pt>
                <c:pt idx="253">
                  <c:v>200</c:v>
                </c:pt>
                <c:pt idx="254">
                  <c:v>200</c:v>
                </c:pt>
                <c:pt idx="255">
                  <c:v>200</c:v>
                </c:pt>
                <c:pt idx="256">
                  <c:v>200</c:v>
                </c:pt>
                <c:pt idx="257">
                  <c:v>200</c:v>
                </c:pt>
                <c:pt idx="258">
                  <c:v>200</c:v>
                </c:pt>
                <c:pt idx="259">
                  <c:v>200</c:v>
                </c:pt>
                <c:pt idx="260">
                  <c:v>200</c:v>
                </c:pt>
                <c:pt idx="261">
                  <c:v>200</c:v>
                </c:pt>
                <c:pt idx="262">
                  <c:v>200</c:v>
                </c:pt>
                <c:pt idx="263">
                  <c:v>200</c:v>
                </c:pt>
                <c:pt idx="264">
                  <c:v>200</c:v>
                </c:pt>
                <c:pt idx="265">
                  <c:v>200</c:v>
                </c:pt>
                <c:pt idx="266">
                  <c:v>200</c:v>
                </c:pt>
                <c:pt idx="267">
                  <c:v>200</c:v>
                </c:pt>
                <c:pt idx="268">
                  <c:v>200</c:v>
                </c:pt>
                <c:pt idx="269">
                  <c:v>200</c:v>
                </c:pt>
                <c:pt idx="270">
                  <c:v>200</c:v>
                </c:pt>
                <c:pt idx="271">
                  <c:v>200</c:v>
                </c:pt>
                <c:pt idx="272">
                  <c:v>200</c:v>
                </c:pt>
                <c:pt idx="273">
                  <c:v>200</c:v>
                </c:pt>
                <c:pt idx="274">
                  <c:v>200</c:v>
                </c:pt>
                <c:pt idx="275">
                  <c:v>200</c:v>
                </c:pt>
                <c:pt idx="276">
                  <c:v>200</c:v>
                </c:pt>
                <c:pt idx="277">
                  <c:v>200</c:v>
                </c:pt>
                <c:pt idx="278">
                  <c:v>200</c:v>
                </c:pt>
                <c:pt idx="279">
                  <c:v>200</c:v>
                </c:pt>
                <c:pt idx="280">
                  <c:v>200</c:v>
                </c:pt>
                <c:pt idx="281">
                  <c:v>200</c:v>
                </c:pt>
                <c:pt idx="282">
                  <c:v>200</c:v>
                </c:pt>
                <c:pt idx="283">
                  <c:v>200</c:v>
                </c:pt>
                <c:pt idx="284">
                  <c:v>200</c:v>
                </c:pt>
                <c:pt idx="285">
                  <c:v>200</c:v>
                </c:pt>
                <c:pt idx="286">
                  <c:v>200</c:v>
                </c:pt>
                <c:pt idx="287">
                  <c:v>200</c:v>
                </c:pt>
                <c:pt idx="288">
                  <c:v>200</c:v>
                </c:pt>
                <c:pt idx="289">
                  <c:v>200</c:v>
                </c:pt>
                <c:pt idx="290">
                  <c:v>200</c:v>
                </c:pt>
                <c:pt idx="291">
                  <c:v>200</c:v>
                </c:pt>
                <c:pt idx="292">
                  <c:v>200</c:v>
                </c:pt>
                <c:pt idx="293">
                  <c:v>200</c:v>
                </c:pt>
                <c:pt idx="294">
                  <c:v>200</c:v>
                </c:pt>
                <c:pt idx="295">
                  <c:v>200</c:v>
                </c:pt>
                <c:pt idx="296">
                  <c:v>200</c:v>
                </c:pt>
                <c:pt idx="297">
                  <c:v>200</c:v>
                </c:pt>
                <c:pt idx="298">
                  <c:v>200</c:v>
                </c:pt>
                <c:pt idx="299">
                  <c:v>200</c:v>
                </c:pt>
                <c:pt idx="300">
                  <c:v>200</c:v>
                </c:pt>
                <c:pt idx="301">
                  <c:v>200</c:v>
                </c:pt>
                <c:pt idx="302">
                  <c:v>200</c:v>
                </c:pt>
                <c:pt idx="303">
                  <c:v>200</c:v>
                </c:pt>
                <c:pt idx="304">
                  <c:v>200</c:v>
                </c:pt>
                <c:pt idx="305">
                  <c:v>200</c:v>
                </c:pt>
                <c:pt idx="306">
                  <c:v>200</c:v>
                </c:pt>
                <c:pt idx="307">
                  <c:v>200</c:v>
                </c:pt>
                <c:pt idx="308">
                  <c:v>200</c:v>
                </c:pt>
                <c:pt idx="309">
                  <c:v>200</c:v>
                </c:pt>
                <c:pt idx="310">
                  <c:v>200</c:v>
                </c:pt>
                <c:pt idx="311">
                  <c:v>200</c:v>
                </c:pt>
                <c:pt idx="312">
                  <c:v>200</c:v>
                </c:pt>
                <c:pt idx="313">
                  <c:v>200</c:v>
                </c:pt>
                <c:pt idx="314">
                  <c:v>200</c:v>
                </c:pt>
                <c:pt idx="315">
                  <c:v>200</c:v>
                </c:pt>
                <c:pt idx="316">
                  <c:v>200</c:v>
                </c:pt>
                <c:pt idx="317">
                  <c:v>200</c:v>
                </c:pt>
                <c:pt idx="318">
                  <c:v>200</c:v>
                </c:pt>
                <c:pt idx="319">
                  <c:v>200</c:v>
                </c:pt>
                <c:pt idx="320">
                  <c:v>200</c:v>
                </c:pt>
                <c:pt idx="321">
                  <c:v>200</c:v>
                </c:pt>
                <c:pt idx="322">
                  <c:v>200</c:v>
                </c:pt>
                <c:pt idx="323">
                  <c:v>200</c:v>
                </c:pt>
                <c:pt idx="324">
                  <c:v>200</c:v>
                </c:pt>
                <c:pt idx="325">
                  <c:v>200</c:v>
                </c:pt>
                <c:pt idx="326">
                  <c:v>200</c:v>
                </c:pt>
                <c:pt idx="327">
                  <c:v>200</c:v>
                </c:pt>
                <c:pt idx="328">
                  <c:v>200</c:v>
                </c:pt>
                <c:pt idx="329">
                  <c:v>200</c:v>
                </c:pt>
                <c:pt idx="330">
                  <c:v>200</c:v>
                </c:pt>
                <c:pt idx="331">
                  <c:v>200</c:v>
                </c:pt>
                <c:pt idx="332">
                  <c:v>200</c:v>
                </c:pt>
                <c:pt idx="333">
                  <c:v>200</c:v>
                </c:pt>
                <c:pt idx="334">
                  <c:v>200</c:v>
                </c:pt>
                <c:pt idx="335">
                  <c:v>200</c:v>
                </c:pt>
                <c:pt idx="336">
                  <c:v>200</c:v>
                </c:pt>
                <c:pt idx="337">
                  <c:v>200</c:v>
                </c:pt>
                <c:pt idx="338">
                  <c:v>200</c:v>
                </c:pt>
                <c:pt idx="339">
                  <c:v>200</c:v>
                </c:pt>
                <c:pt idx="340">
                  <c:v>200</c:v>
                </c:pt>
                <c:pt idx="341">
                  <c:v>200</c:v>
                </c:pt>
                <c:pt idx="342">
                  <c:v>200</c:v>
                </c:pt>
                <c:pt idx="343">
                  <c:v>200</c:v>
                </c:pt>
                <c:pt idx="344">
                  <c:v>200</c:v>
                </c:pt>
                <c:pt idx="345">
                  <c:v>200</c:v>
                </c:pt>
                <c:pt idx="346">
                  <c:v>200</c:v>
                </c:pt>
                <c:pt idx="347">
                  <c:v>200</c:v>
                </c:pt>
                <c:pt idx="348">
                  <c:v>200</c:v>
                </c:pt>
                <c:pt idx="349">
                  <c:v>200</c:v>
                </c:pt>
                <c:pt idx="350">
                  <c:v>200</c:v>
                </c:pt>
                <c:pt idx="351">
                  <c:v>200</c:v>
                </c:pt>
                <c:pt idx="352">
                  <c:v>200</c:v>
                </c:pt>
                <c:pt idx="353">
                  <c:v>200</c:v>
                </c:pt>
                <c:pt idx="354">
                  <c:v>200</c:v>
                </c:pt>
                <c:pt idx="355">
                  <c:v>200</c:v>
                </c:pt>
                <c:pt idx="356">
                  <c:v>200</c:v>
                </c:pt>
                <c:pt idx="357">
                  <c:v>200</c:v>
                </c:pt>
                <c:pt idx="358">
                  <c:v>200</c:v>
                </c:pt>
                <c:pt idx="359">
                  <c:v>200</c:v>
                </c:pt>
                <c:pt idx="360">
                  <c:v>200</c:v>
                </c:pt>
                <c:pt idx="361">
                  <c:v>200</c:v>
                </c:pt>
                <c:pt idx="362">
                  <c:v>200</c:v>
                </c:pt>
                <c:pt idx="363">
                  <c:v>200</c:v>
                </c:pt>
                <c:pt idx="364">
                  <c:v>200</c:v>
                </c:pt>
                <c:pt idx="365">
                  <c:v>200</c:v>
                </c:pt>
                <c:pt idx="366">
                  <c:v>200</c:v>
                </c:pt>
                <c:pt idx="367">
                  <c:v>200</c:v>
                </c:pt>
                <c:pt idx="368">
                  <c:v>200</c:v>
                </c:pt>
                <c:pt idx="369">
                  <c:v>200</c:v>
                </c:pt>
                <c:pt idx="370">
                  <c:v>200</c:v>
                </c:pt>
                <c:pt idx="371">
                  <c:v>200</c:v>
                </c:pt>
                <c:pt idx="372">
                  <c:v>200</c:v>
                </c:pt>
                <c:pt idx="373">
                  <c:v>200</c:v>
                </c:pt>
                <c:pt idx="374">
                  <c:v>200</c:v>
                </c:pt>
                <c:pt idx="375">
                  <c:v>200</c:v>
                </c:pt>
                <c:pt idx="376">
                  <c:v>200</c:v>
                </c:pt>
                <c:pt idx="377">
                  <c:v>200</c:v>
                </c:pt>
                <c:pt idx="378">
                  <c:v>200</c:v>
                </c:pt>
                <c:pt idx="379">
                  <c:v>200</c:v>
                </c:pt>
                <c:pt idx="380">
                  <c:v>200</c:v>
                </c:pt>
                <c:pt idx="381">
                  <c:v>200</c:v>
                </c:pt>
                <c:pt idx="382">
                  <c:v>200</c:v>
                </c:pt>
                <c:pt idx="383">
                  <c:v>200</c:v>
                </c:pt>
                <c:pt idx="384">
                  <c:v>200</c:v>
                </c:pt>
                <c:pt idx="385">
                  <c:v>200</c:v>
                </c:pt>
                <c:pt idx="386">
                  <c:v>200</c:v>
                </c:pt>
                <c:pt idx="387">
                  <c:v>200</c:v>
                </c:pt>
                <c:pt idx="388">
                  <c:v>200</c:v>
                </c:pt>
                <c:pt idx="389">
                  <c:v>200</c:v>
                </c:pt>
                <c:pt idx="390">
                  <c:v>200</c:v>
                </c:pt>
                <c:pt idx="391">
                  <c:v>200</c:v>
                </c:pt>
                <c:pt idx="392">
                  <c:v>200</c:v>
                </c:pt>
                <c:pt idx="393">
                  <c:v>200</c:v>
                </c:pt>
                <c:pt idx="394">
                  <c:v>200</c:v>
                </c:pt>
                <c:pt idx="395">
                  <c:v>200</c:v>
                </c:pt>
                <c:pt idx="396">
                  <c:v>200</c:v>
                </c:pt>
                <c:pt idx="397">
                  <c:v>200</c:v>
                </c:pt>
                <c:pt idx="398">
                  <c:v>200</c:v>
                </c:pt>
                <c:pt idx="399">
                  <c:v>200</c:v>
                </c:pt>
                <c:pt idx="400">
                  <c:v>200</c:v>
                </c:pt>
                <c:pt idx="401">
                  <c:v>200</c:v>
                </c:pt>
                <c:pt idx="402">
                  <c:v>200</c:v>
                </c:pt>
                <c:pt idx="403">
                  <c:v>200</c:v>
                </c:pt>
                <c:pt idx="404">
                  <c:v>200</c:v>
                </c:pt>
                <c:pt idx="405">
                  <c:v>200</c:v>
                </c:pt>
                <c:pt idx="406">
                  <c:v>200</c:v>
                </c:pt>
                <c:pt idx="407">
                  <c:v>200</c:v>
                </c:pt>
                <c:pt idx="408">
                  <c:v>200</c:v>
                </c:pt>
                <c:pt idx="409">
                  <c:v>200</c:v>
                </c:pt>
                <c:pt idx="410">
                  <c:v>200</c:v>
                </c:pt>
                <c:pt idx="411">
                  <c:v>200</c:v>
                </c:pt>
                <c:pt idx="412">
                  <c:v>200</c:v>
                </c:pt>
                <c:pt idx="413">
                  <c:v>200</c:v>
                </c:pt>
                <c:pt idx="414">
                  <c:v>200</c:v>
                </c:pt>
                <c:pt idx="415">
                  <c:v>200</c:v>
                </c:pt>
                <c:pt idx="416">
                  <c:v>200</c:v>
                </c:pt>
                <c:pt idx="417">
                  <c:v>200</c:v>
                </c:pt>
                <c:pt idx="418">
                  <c:v>200</c:v>
                </c:pt>
                <c:pt idx="419">
                  <c:v>200</c:v>
                </c:pt>
                <c:pt idx="420">
                  <c:v>200</c:v>
                </c:pt>
                <c:pt idx="421">
                  <c:v>200</c:v>
                </c:pt>
                <c:pt idx="422">
                  <c:v>200</c:v>
                </c:pt>
                <c:pt idx="423">
                  <c:v>200</c:v>
                </c:pt>
                <c:pt idx="424">
                  <c:v>200</c:v>
                </c:pt>
                <c:pt idx="425">
                  <c:v>200</c:v>
                </c:pt>
                <c:pt idx="426">
                  <c:v>200</c:v>
                </c:pt>
                <c:pt idx="427">
                  <c:v>200</c:v>
                </c:pt>
                <c:pt idx="428">
                  <c:v>200</c:v>
                </c:pt>
                <c:pt idx="429">
                  <c:v>200</c:v>
                </c:pt>
                <c:pt idx="430">
                  <c:v>200</c:v>
                </c:pt>
                <c:pt idx="431">
                  <c:v>200</c:v>
                </c:pt>
                <c:pt idx="432">
                  <c:v>200</c:v>
                </c:pt>
                <c:pt idx="433">
                  <c:v>200</c:v>
                </c:pt>
                <c:pt idx="434">
                  <c:v>200</c:v>
                </c:pt>
                <c:pt idx="435">
                  <c:v>200</c:v>
                </c:pt>
                <c:pt idx="436">
                  <c:v>200</c:v>
                </c:pt>
                <c:pt idx="437">
                  <c:v>200</c:v>
                </c:pt>
                <c:pt idx="438">
                  <c:v>200</c:v>
                </c:pt>
                <c:pt idx="439">
                  <c:v>200</c:v>
                </c:pt>
                <c:pt idx="440">
                  <c:v>200</c:v>
                </c:pt>
                <c:pt idx="441">
                  <c:v>200</c:v>
                </c:pt>
                <c:pt idx="442">
                  <c:v>200</c:v>
                </c:pt>
                <c:pt idx="443">
                  <c:v>200</c:v>
                </c:pt>
                <c:pt idx="444">
                  <c:v>200</c:v>
                </c:pt>
                <c:pt idx="445">
                  <c:v>200</c:v>
                </c:pt>
                <c:pt idx="446">
                  <c:v>200</c:v>
                </c:pt>
                <c:pt idx="447">
                  <c:v>200</c:v>
                </c:pt>
                <c:pt idx="448">
                  <c:v>200</c:v>
                </c:pt>
                <c:pt idx="449">
                  <c:v>200</c:v>
                </c:pt>
                <c:pt idx="450">
                  <c:v>200</c:v>
                </c:pt>
                <c:pt idx="451">
                  <c:v>200</c:v>
                </c:pt>
                <c:pt idx="452">
                  <c:v>200</c:v>
                </c:pt>
                <c:pt idx="453">
                  <c:v>200</c:v>
                </c:pt>
                <c:pt idx="454">
                  <c:v>200</c:v>
                </c:pt>
                <c:pt idx="455">
                  <c:v>200</c:v>
                </c:pt>
                <c:pt idx="456">
                  <c:v>200</c:v>
                </c:pt>
                <c:pt idx="457">
                  <c:v>200</c:v>
                </c:pt>
                <c:pt idx="458">
                  <c:v>200</c:v>
                </c:pt>
                <c:pt idx="459">
                  <c:v>200</c:v>
                </c:pt>
                <c:pt idx="460">
                  <c:v>200</c:v>
                </c:pt>
                <c:pt idx="461">
                  <c:v>200</c:v>
                </c:pt>
                <c:pt idx="462">
                  <c:v>200</c:v>
                </c:pt>
                <c:pt idx="463">
                  <c:v>200</c:v>
                </c:pt>
                <c:pt idx="464">
                  <c:v>200</c:v>
                </c:pt>
                <c:pt idx="465">
                  <c:v>200</c:v>
                </c:pt>
                <c:pt idx="466">
                  <c:v>200</c:v>
                </c:pt>
                <c:pt idx="467">
                  <c:v>200</c:v>
                </c:pt>
                <c:pt idx="468">
                  <c:v>200</c:v>
                </c:pt>
                <c:pt idx="469">
                  <c:v>200</c:v>
                </c:pt>
                <c:pt idx="470">
                  <c:v>200</c:v>
                </c:pt>
                <c:pt idx="471">
                  <c:v>200</c:v>
                </c:pt>
                <c:pt idx="472">
                  <c:v>200</c:v>
                </c:pt>
                <c:pt idx="473">
                  <c:v>200</c:v>
                </c:pt>
                <c:pt idx="474">
                  <c:v>200</c:v>
                </c:pt>
                <c:pt idx="475">
                  <c:v>200</c:v>
                </c:pt>
                <c:pt idx="476">
                  <c:v>200</c:v>
                </c:pt>
                <c:pt idx="477">
                  <c:v>200</c:v>
                </c:pt>
                <c:pt idx="478">
                  <c:v>200</c:v>
                </c:pt>
                <c:pt idx="479">
                  <c:v>200</c:v>
                </c:pt>
                <c:pt idx="480">
                  <c:v>200</c:v>
                </c:pt>
                <c:pt idx="481">
                  <c:v>200</c:v>
                </c:pt>
                <c:pt idx="482">
                  <c:v>200</c:v>
                </c:pt>
                <c:pt idx="483">
                  <c:v>200</c:v>
                </c:pt>
                <c:pt idx="484">
                  <c:v>200</c:v>
                </c:pt>
                <c:pt idx="485">
                  <c:v>200</c:v>
                </c:pt>
                <c:pt idx="486">
                  <c:v>200</c:v>
                </c:pt>
                <c:pt idx="487">
                  <c:v>200</c:v>
                </c:pt>
                <c:pt idx="488">
                  <c:v>200</c:v>
                </c:pt>
                <c:pt idx="489">
                  <c:v>200</c:v>
                </c:pt>
                <c:pt idx="490">
                  <c:v>200</c:v>
                </c:pt>
                <c:pt idx="491">
                  <c:v>200</c:v>
                </c:pt>
                <c:pt idx="492">
                  <c:v>200</c:v>
                </c:pt>
                <c:pt idx="493">
                  <c:v>200</c:v>
                </c:pt>
                <c:pt idx="494">
                  <c:v>200</c:v>
                </c:pt>
                <c:pt idx="495">
                  <c:v>200</c:v>
                </c:pt>
                <c:pt idx="496">
                  <c:v>200</c:v>
                </c:pt>
                <c:pt idx="497">
                  <c:v>200</c:v>
                </c:pt>
                <c:pt idx="498">
                  <c:v>200</c:v>
                </c:pt>
                <c:pt idx="499">
                  <c:v>200</c:v>
                </c:pt>
                <c:pt idx="500">
                  <c:v>200</c:v>
                </c:pt>
                <c:pt idx="501">
                  <c:v>200</c:v>
                </c:pt>
                <c:pt idx="502">
                  <c:v>200</c:v>
                </c:pt>
                <c:pt idx="503">
                  <c:v>200</c:v>
                </c:pt>
                <c:pt idx="504">
                  <c:v>200</c:v>
                </c:pt>
                <c:pt idx="505">
                  <c:v>200</c:v>
                </c:pt>
                <c:pt idx="506">
                  <c:v>200</c:v>
                </c:pt>
                <c:pt idx="507">
                  <c:v>200</c:v>
                </c:pt>
                <c:pt idx="508">
                  <c:v>200</c:v>
                </c:pt>
                <c:pt idx="509">
                  <c:v>200</c:v>
                </c:pt>
                <c:pt idx="510">
                  <c:v>200</c:v>
                </c:pt>
                <c:pt idx="511">
                  <c:v>200</c:v>
                </c:pt>
                <c:pt idx="512">
                  <c:v>200</c:v>
                </c:pt>
                <c:pt idx="513">
                  <c:v>200</c:v>
                </c:pt>
                <c:pt idx="514">
                  <c:v>200</c:v>
                </c:pt>
                <c:pt idx="515">
                  <c:v>200</c:v>
                </c:pt>
                <c:pt idx="516">
                  <c:v>200</c:v>
                </c:pt>
                <c:pt idx="517">
                  <c:v>200</c:v>
                </c:pt>
                <c:pt idx="518">
                  <c:v>200</c:v>
                </c:pt>
                <c:pt idx="519">
                  <c:v>200</c:v>
                </c:pt>
                <c:pt idx="520">
                  <c:v>200</c:v>
                </c:pt>
                <c:pt idx="521">
                  <c:v>200</c:v>
                </c:pt>
                <c:pt idx="522">
                  <c:v>200</c:v>
                </c:pt>
                <c:pt idx="523">
                  <c:v>200</c:v>
                </c:pt>
                <c:pt idx="524">
                  <c:v>200</c:v>
                </c:pt>
                <c:pt idx="525">
                  <c:v>200</c:v>
                </c:pt>
                <c:pt idx="526">
                  <c:v>200</c:v>
                </c:pt>
                <c:pt idx="527">
                  <c:v>200</c:v>
                </c:pt>
                <c:pt idx="528">
                  <c:v>200</c:v>
                </c:pt>
                <c:pt idx="529">
                  <c:v>200</c:v>
                </c:pt>
                <c:pt idx="530">
                  <c:v>200</c:v>
                </c:pt>
                <c:pt idx="531">
                  <c:v>200</c:v>
                </c:pt>
                <c:pt idx="532">
                  <c:v>200</c:v>
                </c:pt>
                <c:pt idx="533">
                  <c:v>200</c:v>
                </c:pt>
                <c:pt idx="534">
                  <c:v>200</c:v>
                </c:pt>
                <c:pt idx="535">
                  <c:v>200</c:v>
                </c:pt>
                <c:pt idx="536">
                  <c:v>200</c:v>
                </c:pt>
                <c:pt idx="537">
                  <c:v>200</c:v>
                </c:pt>
                <c:pt idx="538">
                  <c:v>200</c:v>
                </c:pt>
                <c:pt idx="539">
                  <c:v>200</c:v>
                </c:pt>
                <c:pt idx="540">
                  <c:v>200</c:v>
                </c:pt>
                <c:pt idx="541">
                  <c:v>200</c:v>
                </c:pt>
                <c:pt idx="542">
                  <c:v>200</c:v>
                </c:pt>
                <c:pt idx="543">
                  <c:v>200</c:v>
                </c:pt>
                <c:pt idx="544">
                  <c:v>200</c:v>
                </c:pt>
                <c:pt idx="545">
                  <c:v>200</c:v>
                </c:pt>
                <c:pt idx="546">
                  <c:v>200</c:v>
                </c:pt>
                <c:pt idx="547">
                  <c:v>200</c:v>
                </c:pt>
                <c:pt idx="548">
                  <c:v>200</c:v>
                </c:pt>
                <c:pt idx="549">
                  <c:v>200</c:v>
                </c:pt>
                <c:pt idx="550">
                  <c:v>200</c:v>
                </c:pt>
                <c:pt idx="551">
                  <c:v>200</c:v>
                </c:pt>
                <c:pt idx="552">
                  <c:v>200</c:v>
                </c:pt>
                <c:pt idx="553">
                  <c:v>200</c:v>
                </c:pt>
                <c:pt idx="554">
                  <c:v>200</c:v>
                </c:pt>
                <c:pt idx="555">
                  <c:v>200</c:v>
                </c:pt>
                <c:pt idx="556">
                  <c:v>200</c:v>
                </c:pt>
                <c:pt idx="557">
                  <c:v>200</c:v>
                </c:pt>
                <c:pt idx="558">
                  <c:v>200</c:v>
                </c:pt>
                <c:pt idx="559">
                  <c:v>200</c:v>
                </c:pt>
                <c:pt idx="560">
                  <c:v>200</c:v>
                </c:pt>
                <c:pt idx="561">
                  <c:v>200</c:v>
                </c:pt>
                <c:pt idx="562">
                  <c:v>200</c:v>
                </c:pt>
                <c:pt idx="563">
                  <c:v>200</c:v>
                </c:pt>
                <c:pt idx="564">
                  <c:v>200</c:v>
                </c:pt>
                <c:pt idx="565">
                  <c:v>200</c:v>
                </c:pt>
                <c:pt idx="566">
                  <c:v>200</c:v>
                </c:pt>
                <c:pt idx="567">
                  <c:v>200</c:v>
                </c:pt>
                <c:pt idx="568">
                  <c:v>200</c:v>
                </c:pt>
                <c:pt idx="569">
                  <c:v>200</c:v>
                </c:pt>
                <c:pt idx="570">
                  <c:v>200</c:v>
                </c:pt>
                <c:pt idx="571">
                  <c:v>200</c:v>
                </c:pt>
                <c:pt idx="572">
                  <c:v>200</c:v>
                </c:pt>
                <c:pt idx="573">
                  <c:v>200</c:v>
                </c:pt>
                <c:pt idx="574">
                  <c:v>200</c:v>
                </c:pt>
                <c:pt idx="575">
                  <c:v>200</c:v>
                </c:pt>
                <c:pt idx="576">
                  <c:v>200</c:v>
                </c:pt>
                <c:pt idx="577">
                  <c:v>200</c:v>
                </c:pt>
                <c:pt idx="578">
                  <c:v>200</c:v>
                </c:pt>
                <c:pt idx="579">
                  <c:v>200</c:v>
                </c:pt>
                <c:pt idx="580">
                  <c:v>200</c:v>
                </c:pt>
                <c:pt idx="581">
                  <c:v>200</c:v>
                </c:pt>
                <c:pt idx="582">
                  <c:v>200</c:v>
                </c:pt>
                <c:pt idx="583">
                  <c:v>200</c:v>
                </c:pt>
                <c:pt idx="584">
                  <c:v>200</c:v>
                </c:pt>
                <c:pt idx="585">
                  <c:v>200</c:v>
                </c:pt>
                <c:pt idx="586">
                  <c:v>200</c:v>
                </c:pt>
                <c:pt idx="587">
                  <c:v>200</c:v>
                </c:pt>
                <c:pt idx="588">
                  <c:v>200</c:v>
                </c:pt>
                <c:pt idx="589">
                  <c:v>200</c:v>
                </c:pt>
                <c:pt idx="590">
                  <c:v>200</c:v>
                </c:pt>
                <c:pt idx="591">
                  <c:v>200</c:v>
                </c:pt>
                <c:pt idx="592">
                  <c:v>200</c:v>
                </c:pt>
                <c:pt idx="593">
                  <c:v>200</c:v>
                </c:pt>
                <c:pt idx="594">
                  <c:v>200</c:v>
                </c:pt>
                <c:pt idx="595">
                  <c:v>200</c:v>
                </c:pt>
                <c:pt idx="596">
                  <c:v>200</c:v>
                </c:pt>
                <c:pt idx="597">
                  <c:v>200</c:v>
                </c:pt>
                <c:pt idx="598">
                  <c:v>200</c:v>
                </c:pt>
                <c:pt idx="599">
                  <c:v>200</c:v>
                </c:pt>
                <c:pt idx="600">
                  <c:v>200</c:v>
                </c:pt>
                <c:pt idx="601">
                  <c:v>200</c:v>
                </c:pt>
                <c:pt idx="602">
                  <c:v>200</c:v>
                </c:pt>
                <c:pt idx="603">
                  <c:v>200</c:v>
                </c:pt>
                <c:pt idx="604">
                  <c:v>200</c:v>
                </c:pt>
                <c:pt idx="605">
                  <c:v>200</c:v>
                </c:pt>
                <c:pt idx="606">
                  <c:v>200</c:v>
                </c:pt>
                <c:pt idx="607">
                  <c:v>200</c:v>
                </c:pt>
                <c:pt idx="608">
                  <c:v>200</c:v>
                </c:pt>
                <c:pt idx="609">
                  <c:v>200</c:v>
                </c:pt>
                <c:pt idx="610">
                  <c:v>200</c:v>
                </c:pt>
                <c:pt idx="611">
                  <c:v>200</c:v>
                </c:pt>
                <c:pt idx="612">
                  <c:v>200</c:v>
                </c:pt>
                <c:pt idx="613">
                  <c:v>200</c:v>
                </c:pt>
                <c:pt idx="614">
                  <c:v>200</c:v>
                </c:pt>
                <c:pt idx="615">
                  <c:v>200</c:v>
                </c:pt>
                <c:pt idx="616">
                  <c:v>200</c:v>
                </c:pt>
                <c:pt idx="617">
                  <c:v>200</c:v>
                </c:pt>
                <c:pt idx="618">
                  <c:v>200</c:v>
                </c:pt>
                <c:pt idx="619">
                  <c:v>200</c:v>
                </c:pt>
                <c:pt idx="620">
                  <c:v>200</c:v>
                </c:pt>
                <c:pt idx="621">
                  <c:v>200</c:v>
                </c:pt>
                <c:pt idx="622">
                  <c:v>200</c:v>
                </c:pt>
                <c:pt idx="623">
                  <c:v>200</c:v>
                </c:pt>
                <c:pt idx="624">
                  <c:v>200</c:v>
                </c:pt>
                <c:pt idx="625">
                  <c:v>200</c:v>
                </c:pt>
                <c:pt idx="626">
                  <c:v>200</c:v>
                </c:pt>
                <c:pt idx="627">
                  <c:v>200</c:v>
                </c:pt>
                <c:pt idx="628">
                  <c:v>200</c:v>
                </c:pt>
                <c:pt idx="629">
                  <c:v>200</c:v>
                </c:pt>
                <c:pt idx="630">
                  <c:v>200</c:v>
                </c:pt>
                <c:pt idx="631">
                  <c:v>200</c:v>
                </c:pt>
                <c:pt idx="632">
                  <c:v>200</c:v>
                </c:pt>
                <c:pt idx="633">
                  <c:v>200</c:v>
                </c:pt>
                <c:pt idx="634">
                  <c:v>200</c:v>
                </c:pt>
                <c:pt idx="635">
                  <c:v>200</c:v>
                </c:pt>
                <c:pt idx="636">
                  <c:v>200</c:v>
                </c:pt>
                <c:pt idx="637">
                  <c:v>200</c:v>
                </c:pt>
                <c:pt idx="638">
                  <c:v>200</c:v>
                </c:pt>
                <c:pt idx="639">
                  <c:v>200</c:v>
                </c:pt>
                <c:pt idx="640">
                  <c:v>200</c:v>
                </c:pt>
                <c:pt idx="641">
                  <c:v>200</c:v>
                </c:pt>
                <c:pt idx="642">
                  <c:v>200</c:v>
                </c:pt>
                <c:pt idx="643">
                  <c:v>200</c:v>
                </c:pt>
                <c:pt idx="644">
                  <c:v>200</c:v>
                </c:pt>
                <c:pt idx="645">
                  <c:v>200</c:v>
                </c:pt>
                <c:pt idx="646">
                  <c:v>200</c:v>
                </c:pt>
                <c:pt idx="647">
                  <c:v>200</c:v>
                </c:pt>
                <c:pt idx="648">
                  <c:v>200</c:v>
                </c:pt>
                <c:pt idx="649">
                  <c:v>200</c:v>
                </c:pt>
                <c:pt idx="650">
                  <c:v>200</c:v>
                </c:pt>
                <c:pt idx="651">
                  <c:v>200</c:v>
                </c:pt>
                <c:pt idx="652">
                  <c:v>200</c:v>
                </c:pt>
                <c:pt idx="653">
                  <c:v>200</c:v>
                </c:pt>
                <c:pt idx="654">
                  <c:v>200</c:v>
                </c:pt>
                <c:pt idx="655">
                  <c:v>200</c:v>
                </c:pt>
                <c:pt idx="656">
                  <c:v>200</c:v>
                </c:pt>
                <c:pt idx="657">
                  <c:v>200</c:v>
                </c:pt>
                <c:pt idx="658">
                  <c:v>200</c:v>
                </c:pt>
                <c:pt idx="659">
                  <c:v>200</c:v>
                </c:pt>
                <c:pt idx="660">
                  <c:v>200</c:v>
                </c:pt>
                <c:pt idx="661">
                  <c:v>200</c:v>
                </c:pt>
                <c:pt idx="662">
                  <c:v>200</c:v>
                </c:pt>
                <c:pt idx="663">
                  <c:v>200</c:v>
                </c:pt>
                <c:pt idx="664">
                  <c:v>200</c:v>
                </c:pt>
                <c:pt idx="665">
                  <c:v>200</c:v>
                </c:pt>
                <c:pt idx="666">
                  <c:v>200</c:v>
                </c:pt>
                <c:pt idx="667">
                  <c:v>200</c:v>
                </c:pt>
                <c:pt idx="668">
                  <c:v>200</c:v>
                </c:pt>
                <c:pt idx="669">
                  <c:v>200</c:v>
                </c:pt>
                <c:pt idx="670">
                  <c:v>200</c:v>
                </c:pt>
                <c:pt idx="671">
                  <c:v>200</c:v>
                </c:pt>
                <c:pt idx="672">
                  <c:v>200</c:v>
                </c:pt>
                <c:pt idx="673">
                  <c:v>200</c:v>
                </c:pt>
                <c:pt idx="674">
                  <c:v>200</c:v>
                </c:pt>
                <c:pt idx="675">
                  <c:v>200</c:v>
                </c:pt>
                <c:pt idx="676">
                  <c:v>200</c:v>
                </c:pt>
                <c:pt idx="677">
                  <c:v>200</c:v>
                </c:pt>
                <c:pt idx="678">
                  <c:v>200</c:v>
                </c:pt>
                <c:pt idx="679">
                  <c:v>200</c:v>
                </c:pt>
                <c:pt idx="680">
                  <c:v>200</c:v>
                </c:pt>
                <c:pt idx="681">
                  <c:v>200</c:v>
                </c:pt>
                <c:pt idx="682">
                  <c:v>200</c:v>
                </c:pt>
                <c:pt idx="683">
                  <c:v>200</c:v>
                </c:pt>
                <c:pt idx="684">
                  <c:v>200</c:v>
                </c:pt>
                <c:pt idx="685">
                  <c:v>200</c:v>
                </c:pt>
                <c:pt idx="686">
                  <c:v>200</c:v>
                </c:pt>
                <c:pt idx="687">
                  <c:v>200</c:v>
                </c:pt>
                <c:pt idx="688">
                  <c:v>200</c:v>
                </c:pt>
                <c:pt idx="689">
                  <c:v>200</c:v>
                </c:pt>
                <c:pt idx="690">
                  <c:v>200</c:v>
                </c:pt>
                <c:pt idx="691">
                  <c:v>200</c:v>
                </c:pt>
                <c:pt idx="692">
                  <c:v>200</c:v>
                </c:pt>
                <c:pt idx="693">
                  <c:v>200</c:v>
                </c:pt>
                <c:pt idx="694">
                  <c:v>200</c:v>
                </c:pt>
                <c:pt idx="695">
                  <c:v>200</c:v>
                </c:pt>
                <c:pt idx="696">
                  <c:v>200</c:v>
                </c:pt>
                <c:pt idx="697">
                  <c:v>200</c:v>
                </c:pt>
                <c:pt idx="698">
                  <c:v>200</c:v>
                </c:pt>
                <c:pt idx="699">
                  <c:v>200</c:v>
                </c:pt>
                <c:pt idx="700">
                  <c:v>200</c:v>
                </c:pt>
                <c:pt idx="701">
                  <c:v>200</c:v>
                </c:pt>
                <c:pt idx="702">
                  <c:v>200</c:v>
                </c:pt>
                <c:pt idx="703">
                  <c:v>200</c:v>
                </c:pt>
                <c:pt idx="704">
                  <c:v>200</c:v>
                </c:pt>
                <c:pt idx="705">
                  <c:v>200</c:v>
                </c:pt>
                <c:pt idx="706">
                  <c:v>200</c:v>
                </c:pt>
                <c:pt idx="707">
                  <c:v>200</c:v>
                </c:pt>
                <c:pt idx="708">
                  <c:v>200</c:v>
                </c:pt>
                <c:pt idx="709">
                  <c:v>200</c:v>
                </c:pt>
                <c:pt idx="710">
                  <c:v>200</c:v>
                </c:pt>
                <c:pt idx="711">
                  <c:v>200</c:v>
                </c:pt>
                <c:pt idx="712">
                  <c:v>200</c:v>
                </c:pt>
                <c:pt idx="713">
                  <c:v>200</c:v>
                </c:pt>
                <c:pt idx="714">
                  <c:v>200</c:v>
                </c:pt>
                <c:pt idx="715">
                  <c:v>200</c:v>
                </c:pt>
                <c:pt idx="716">
                  <c:v>200</c:v>
                </c:pt>
                <c:pt idx="717">
                  <c:v>200</c:v>
                </c:pt>
                <c:pt idx="718">
                  <c:v>200</c:v>
                </c:pt>
                <c:pt idx="719">
                  <c:v>200</c:v>
                </c:pt>
                <c:pt idx="720">
                  <c:v>200</c:v>
                </c:pt>
                <c:pt idx="721">
                  <c:v>200</c:v>
                </c:pt>
                <c:pt idx="722">
                  <c:v>200</c:v>
                </c:pt>
                <c:pt idx="723">
                  <c:v>200</c:v>
                </c:pt>
                <c:pt idx="724">
                  <c:v>200</c:v>
                </c:pt>
                <c:pt idx="725">
                  <c:v>200</c:v>
                </c:pt>
                <c:pt idx="726">
                  <c:v>200</c:v>
                </c:pt>
                <c:pt idx="727">
                  <c:v>200</c:v>
                </c:pt>
                <c:pt idx="728">
                  <c:v>200</c:v>
                </c:pt>
                <c:pt idx="729">
                  <c:v>200</c:v>
                </c:pt>
                <c:pt idx="730">
                  <c:v>200</c:v>
                </c:pt>
                <c:pt idx="731">
                  <c:v>200</c:v>
                </c:pt>
                <c:pt idx="732">
                  <c:v>200</c:v>
                </c:pt>
                <c:pt idx="733">
                  <c:v>200</c:v>
                </c:pt>
                <c:pt idx="734">
                  <c:v>200</c:v>
                </c:pt>
                <c:pt idx="735">
                  <c:v>200</c:v>
                </c:pt>
                <c:pt idx="736">
                  <c:v>200</c:v>
                </c:pt>
                <c:pt idx="737">
                  <c:v>200</c:v>
                </c:pt>
                <c:pt idx="738">
                  <c:v>200</c:v>
                </c:pt>
                <c:pt idx="739">
                  <c:v>200</c:v>
                </c:pt>
                <c:pt idx="740">
                  <c:v>200</c:v>
                </c:pt>
                <c:pt idx="741">
                  <c:v>200</c:v>
                </c:pt>
                <c:pt idx="742">
                  <c:v>200</c:v>
                </c:pt>
                <c:pt idx="743">
                  <c:v>200</c:v>
                </c:pt>
                <c:pt idx="744">
                  <c:v>200</c:v>
                </c:pt>
                <c:pt idx="745">
                  <c:v>200</c:v>
                </c:pt>
                <c:pt idx="746">
                  <c:v>200</c:v>
                </c:pt>
                <c:pt idx="747">
                  <c:v>200</c:v>
                </c:pt>
                <c:pt idx="748">
                  <c:v>200</c:v>
                </c:pt>
                <c:pt idx="749">
                  <c:v>200</c:v>
                </c:pt>
                <c:pt idx="750">
                  <c:v>200</c:v>
                </c:pt>
                <c:pt idx="751">
                  <c:v>200</c:v>
                </c:pt>
                <c:pt idx="752">
                  <c:v>200</c:v>
                </c:pt>
                <c:pt idx="753">
                  <c:v>200</c:v>
                </c:pt>
                <c:pt idx="754">
                  <c:v>200</c:v>
                </c:pt>
                <c:pt idx="755">
                  <c:v>200</c:v>
                </c:pt>
                <c:pt idx="756">
                  <c:v>200</c:v>
                </c:pt>
                <c:pt idx="757">
                  <c:v>200</c:v>
                </c:pt>
                <c:pt idx="758">
                  <c:v>200</c:v>
                </c:pt>
                <c:pt idx="759">
                  <c:v>200</c:v>
                </c:pt>
                <c:pt idx="760">
                  <c:v>200</c:v>
                </c:pt>
                <c:pt idx="761">
                  <c:v>200</c:v>
                </c:pt>
                <c:pt idx="762">
                  <c:v>200</c:v>
                </c:pt>
                <c:pt idx="763">
                  <c:v>200</c:v>
                </c:pt>
                <c:pt idx="764">
                  <c:v>200</c:v>
                </c:pt>
                <c:pt idx="765">
                  <c:v>200</c:v>
                </c:pt>
                <c:pt idx="766">
                  <c:v>200</c:v>
                </c:pt>
                <c:pt idx="767">
                  <c:v>200</c:v>
                </c:pt>
                <c:pt idx="768">
                  <c:v>200</c:v>
                </c:pt>
                <c:pt idx="769">
                  <c:v>200</c:v>
                </c:pt>
                <c:pt idx="770">
                  <c:v>200</c:v>
                </c:pt>
                <c:pt idx="771">
                  <c:v>200</c:v>
                </c:pt>
                <c:pt idx="772">
                  <c:v>200</c:v>
                </c:pt>
                <c:pt idx="773">
                  <c:v>200</c:v>
                </c:pt>
                <c:pt idx="774">
                  <c:v>200</c:v>
                </c:pt>
                <c:pt idx="775">
                  <c:v>200</c:v>
                </c:pt>
                <c:pt idx="776">
                  <c:v>200</c:v>
                </c:pt>
                <c:pt idx="777">
                  <c:v>200</c:v>
                </c:pt>
                <c:pt idx="778">
                  <c:v>200</c:v>
                </c:pt>
                <c:pt idx="779">
                  <c:v>200</c:v>
                </c:pt>
                <c:pt idx="780">
                  <c:v>200</c:v>
                </c:pt>
                <c:pt idx="781">
                  <c:v>200</c:v>
                </c:pt>
                <c:pt idx="782">
                  <c:v>200</c:v>
                </c:pt>
                <c:pt idx="783">
                  <c:v>200</c:v>
                </c:pt>
                <c:pt idx="784">
                  <c:v>200</c:v>
                </c:pt>
                <c:pt idx="785">
                  <c:v>200</c:v>
                </c:pt>
                <c:pt idx="786">
                  <c:v>200</c:v>
                </c:pt>
                <c:pt idx="787">
                  <c:v>200</c:v>
                </c:pt>
                <c:pt idx="788">
                  <c:v>200</c:v>
                </c:pt>
                <c:pt idx="789">
                  <c:v>200</c:v>
                </c:pt>
                <c:pt idx="790">
                  <c:v>200</c:v>
                </c:pt>
                <c:pt idx="791">
                  <c:v>200</c:v>
                </c:pt>
                <c:pt idx="792">
                  <c:v>200</c:v>
                </c:pt>
                <c:pt idx="793">
                  <c:v>200</c:v>
                </c:pt>
                <c:pt idx="794">
                  <c:v>200</c:v>
                </c:pt>
                <c:pt idx="795">
                  <c:v>200</c:v>
                </c:pt>
                <c:pt idx="796">
                  <c:v>200</c:v>
                </c:pt>
                <c:pt idx="797">
                  <c:v>200</c:v>
                </c:pt>
                <c:pt idx="798">
                  <c:v>200</c:v>
                </c:pt>
                <c:pt idx="799">
                  <c:v>200</c:v>
                </c:pt>
                <c:pt idx="800">
                  <c:v>200</c:v>
                </c:pt>
                <c:pt idx="801">
                  <c:v>200</c:v>
                </c:pt>
                <c:pt idx="802">
                  <c:v>200</c:v>
                </c:pt>
                <c:pt idx="803">
                  <c:v>200</c:v>
                </c:pt>
                <c:pt idx="804">
                  <c:v>200</c:v>
                </c:pt>
                <c:pt idx="805">
                  <c:v>200</c:v>
                </c:pt>
                <c:pt idx="806">
                  <c:v>200</c:v>
                </c:pt>
                <c:pt idx="807">
                  <c:v>200</c:v>
                </c:pt>
                <c:pt idx="808">
                  <c:v>200</c:v>
                </c:pt>
                <c:pt idx="809">
                  <c:v>200</c:v>
                </c:pt>
                <c:pt idx="810">
                  <c:v>200</c:v>
                </c:pt>
                <c:pt idx="811">
                  <c:v>200</c:v>
                </c:pt>
                <c:pt idx="812">
                  <c:v>200</c:v>
                </c:pt>
                <c:pt idx="813">
                  <c:v>200</c:v>
                </c:pt>
                <c:pt idx="814">
                  <c:v>200</c:v>
                </c:pt>
                <c:pt idx="815">
                  <c:v>200</c:v>
                </c:pt>
                <c:pt idx="816">
                  <c:v>200</c:v>
                </c:pt>
                <c:pt idx="817">
                  <c:v>200</c:v>
                </c:pt>
                <c:pt idx="818">
                  <c:v>200</c:v>
                </c:pt>
                <c:pt idx="819">
                  <c:v>200</c:v>
                </c:pt>
                <c:pt idx="820">
                  <c:v>200</c:v>
                </c:pt>
                <c:pt idx="821">
                  <c:v>200</c:v>
                </c:pt>
                <c:pt idx="822">
                  <c:v>200</c:v>
                </c:pt>
              </c:numCache>
            </c:numRef>
          </c:val>
          <c:smooth val="0"/>
        </c:ser>
        <c:dLbls>
          <c:showLegendKey val="0"/>
          <c:showVal val="0"/>
          <c:showCatName val="0"/>
          <c:showSerName val="0"/>
          <c:showPercent val="0"/>
          <c:showBubbleSize val="0"/>
        </c:dLbls>
        <c:marker val="1"/>
        <c:smooth val="0"/>
        <c:axId val="479413544"/>
        <c:axId val="479413936"/>
      </c:lineChart>
      <c:dateAx>
        <c:axId val="479413544"/>
        <c:scaling>
          <c:orientation val="minMax"/>
        </c:scaling>
        <c:delete val="0"/>
        <c:axPos val="b"/>
        <c:numFmt formatCode="[$-409]mmm\-yy;@" sourceLinked="0"/>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479413936"/>
        <c:crosses val="autoZero"/>
        <c:auto val="1"/>
        <c:lblOffset val="100"/>
        <c:baseTimeUnit val="days"/>
        <c:majorUnit val="1"/>
        <c:majorTimeUnit val="years"/>
      </c:dateAx>
      <c:valAx>
        <c:axId val="479413936"/>
        <c:scaling>
          <c:orientation val="minMax"/>
          <c:max val="300"/>
          <c:min val="155"/>
        </c:scaling>
        <c:delete val="0"/>
        <c:axPos val="l"/>
        <c:majorGridlines/>
        <c:title>
          <c:tx>
            <c:rich>
              <a:bodyPr/>
              <a:lstStyle/>
              <a:p>
                <a:pPr>
                  <a:defRPr sz="1000" b="1" i="0" u="none" strike="noStrike" baseline="0">
                    <a:solidFill>
                      <a:srgbClr val="000000"/>
                    </a:solidFill>
                    <a:latin typeface="Calibri"/>
                    <a:ea typeface="Calibri"/>
                    <a:cs typeface="Calibri"/>
                  </a:defRPr>
                </a:pPr>
                <a:r>
                  <a:rPr lang="en-US"/>
                  <a:t>Key Well Elevation (Feet)</a:t>
                </a:r>
              </a:p>
            </c:rich>
          </c:tx>
          <c:layout>
            <c:manualLayout>
              <c:xMode val="edge"/>
              <c:yMode val="edge"/>
              <c:x val="6.8622889305816129E-2"/>
              <c:y val="0.34997371343534578"/>
            </c:manualLayout>
          </c:layout>
          <c:overlay val="0"/>
        </c:title>
        <c:numFmt formatCode="0" sourceLinked="0"/>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479413544"/>
        <c:crosses val="autoZero"/>
        <c:crossBetween val="between"/>
        <c:majorUnit val="10"/>
      </c:valAx>
    </c:plotArea>
    <c:legend>
      <c:legendPos val="r"/>
      <c:legendEntry>
        <c:idx val="0"/>
        <c:txPr>
          <a:bodyPr/>
          <a:lstStyle/>
          <a:p>
            <a:pPr>
              <a:defRPr sz="700" b="0" i="0" u="none" strike="noStrike" baseline="0">
                <a:solidFill>
                  <a:srgbClr val="000000"/>
                </a:solidFill>
                <a:latin typeface="Calibri"/>
                <a:ea typeface="Calibri"/>
                <a:cs typeface="Calibri"/>
              </a:defRPr>
            </a:pPr>
            <a:endParaRPr lang="en-US"/>
          </a:p>
        </c:txPr>
      </c:legendEntry>
      <c:legendEntry>
        <c:idx val="1"/>
        <c:txPr>
          <a:bodyPr/>
          <a:lstStyle/>
          <a:p>
            <a:pPr>
              <a:defRPr sz="700" b="0" i="0" u="none" strike="noStrike" baseline="0">
                <a:solidFill>
                  <a:srgbClr val="000000"/>
                </a:solidFill>
                <a:latin typeface="Calibri"/>
                <a:ea typeface="Calibri"/>
                <a:cs typeface="Calibri"/>
              </a:defRPr>
            </a:pPr>
            <a:endParaRPr lang="en-US"/>
          </a:p>
        </c:txPr>
      </c:legendEntry>
      <c:legendEntry>
        <c:idx val="2"/>
        <c:txPr>
          <a:bodyPr/>
          <a:lstStyle/>
          <a:p>
            <a:pPr>
              <a:defRPr sz="700" b="0" i="0" u="none" strike="noStrike" baseline="0">
                <a:solidFill>
                  <a:srgbClr val="000000"/>
                </a:solidFill>
                <a:latin typeface="Calibri"/>
                <a:ea typeface="Calibri"/>
                <a:cs typeface="Calibri"/>
              </a:defRPr>
            </a:pPr>
            <a:endParaRPr lang="en-US"/>
          </a:p>
        </c:txPr>
      </c:legendEntry>
      <c:layout>
        <c:manualLayout>
          <c:xMode val="edge"/>
          <c:yMode val="edge"/>
          <c:x val="7.2024115353200024E-2"/>
          <c:y val="0.11035027061461755"/>
          <c:w val="0.41664523447091617"/>
          <c:h val="6.59170526553544E-2"/>
        </c:manualLayout>
      </c:layout>
      <c:overlay val="0"/>
      <c:spPr>
        <a:ln>
          <a:solidFill>
            <a:sysClr val="windowText" lastClr="000000"/>
          </a:solidFill>
        </a:ln>
      </c:spPr>
      <c:txPr>
        <a:bodyPr/>
        <a:lstStyle/>
        <a:p>
          <a:pPr>
            <a:defRPr sz="700" b="0" i="0" u="none" strike="noStrike" baseline="0">
              <a:solidFill>
                <a:srgbClr val="000000"/>
              </a:solidFill>
              <a:latin typeface="Calibri"/>
              <a:ea typeface="Calibri"/>
              <a:cs typeface="Calibri"/>
            </a:defRPr>
          </a:pPr>
          <a:endParaRPr lang="en-US"/>
        </a:p>
      </c:txPr>
    </c:legend>
    <c:plotVisOnly val="1"/>
    <c:dispBlanksAs val="gap"/>
    <c:showDLblsOverMax val="0"/>
  </c:chart>
  <c:txPr>
    <a:bodyPr/>
    <a:lstStyle/>
    <a:p>
      <a:pPr>
        <a:defRPr sz="1000" b="0" i="0" u="none" strike="noStrike" baseline="0">
          <a:solidFill>
            <a:srgbClr val="000000"/>
          </a:solidFill>
          <a:latin typeface="Calibri"/>
          <a:ea typeface="Calibri"/>
          <a:cs typeface="Calibri"/>
        </a:defRPr>
      </a:pPr>
      <a:endParaRPr lang="en-US"/>
    </a:p>
  </c:txPr>
  <c:externalData r:id="rId2">
    <c:autoUpdate val="0"/>
  </c:externalData>
  <c:userShapes r:id="rId3"/>
</c:chartSpace>
</file>

<file path=ppt/drawings/drawing1.xml><?xml version="1.0" encoding="utf-8"?>
<c:userShapes xmlns:c="http://schemas.openxmlformats.org/drawingml/2006/chart">
  <cdr:relSizeAnchor xmlns:cdr="http://schemas.openxmlformats.org/drawingml/2006/chartDrawing">
    <cdr:from>
      <cdr:x>0.6894</cdr:x>
      <cdr:y>0.80787</cdr:y>
    </cdr:from>
    <cdr:to>
      <cdr:x>0.82684</cdr:x>
      <cdr:y>0.83374</cdr:y>
    </cdr:to>
    <cdr:sp macro="" textlink="">
      <cdr:nvSpPr>
        <cdr:cNvPr id="2" name="TextBox 1"/>
        <cdr:cNvSpPr txBox="1"/>
      </cdr:nvSpPr>
      <cdr:spPr>
        <a:xfrm xmlns:a="http://schemas.openxmlformats.org/drawingml/2006/main">
          <a:off x="5280204" y="3882648"/>
          <a:ext cx="1052634" cy="124313"/>
        </a:xfrm>
        <a:prstGeom xmlns:a="http://schemas.openxmlformats.org/drawingml/2006/main" prst="rect">
          <a:avLst/>
        </a:prstGeom>
        <a:solidFill xmlns:a="http://schemas.openxmlformats.org/drawingml/2006/main">
          <a:schemeClr val="bg1"/>
        </a:solidFill>
        <a:ln xmlns:a="http://schemas.openxmlformats.org/drawingml/2006/main">
          <a:solidFill>
            <a:sysClr val="windowText" lastClr="000000"/>
          </a:solidFill>
        </a:ln>
      </cdr:spPr>
      <cdr:txBody>
        <a:bodyPr xmlns:a="http://schemas.openxmlformats.org/drawingml/2006/main" vertOverflow="clip" wrap="none" rtlCol="0" anchor="ctr"/>
        <a:lstStyle xmlns:a="http://schemas.openxmlformats.org/drawingml/2006/main"/>
        <a:p xmlns:a="http://schemas.openxmlformats.org/drawingml/2006/main">
          <a:r>
            <a:rPr lang="en-US" sz="800" b="1" dirty="0" smtClean="0"/>
            <a:t>183.1' </a:t>
          </a:r>
          <a:r>
            <a:rPr lang="en-US" sz="800" b="1" dirty="0"/>
            <a:t>on </a:t>
          </a:r>
          <a:r>
            <a:rPr lang="en-US" sz="800" b="1" dirty="0" smtClean="0"/>
            <a:t>04/07/2017</a:t>
          </a:r>
          <a:endParaRPr lang="en-US" sz="800" b="1" dirty="0"/>
        </a:p>
      </cdr:txBody>
    </cdr:sp>
  </cdr:relSizeAnchor>
  <cdr:relSizeAnchor xmlns:cdr="http://schemas.openxmlformats.org/drawingml/2006/chartDrawing">
    <cdr:from>
      <cdr:x>0.896</cdr:x>
      <cdr:y>0.74033</cdr:y>
    </cdr:from>
    <cdr:to>
      <cdr:x>0.915</cdr:x>
      <cdr:y>0.76796</cdr:y>
    </cdr:to>
    <cdr:cxnSp macro="">
      <cdr:nvCxnSpPr>
        <cdr:cNvPr id="4" name="Straight Arrow Connector 3"/>
        <cdr:cNvCxnSpPr/>
      </cdr:nvCxnSpPr>
      <cdr:spPr>
        <a:xfrm xmlns:a="http://schemas.openxmlformats.org/drawingml/2006/main">
          <a:off x="7758546" y="4641272"/>
          <a:ext cx="164522" cy="173182"/>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0.82684</cdr:x>
      <cdr:y>0.7404</cdr:y>
    </cdr:from>
    <cdr:to>
      <cdr:x>0.89663</cdr:x>
      <cdr:y>0.8208</cdr:y>
    </cdr:to>
    <cdr:cxnSp macro="">
      <cdr:nvCxnSpPr>
        <cdr:cNvPr id="10" name="Straight Connector 9"/>
        <cdr:cNvCxnSpPr>
          <a:endCxn xmlns:a="http://schemas.openxmlformats.org/drawingml/2006/main" id="2" idx="3"/>
        </cdr:cNvCxnSpPr>
      </cdr:nvCxnSpPr>
      <cdr:spPr>
        <a:xfrm xmlns:a="http://schemas.openxmlformats.org/drawingml/2006/main" flipH="1">
          <a:off x="6332838" y="3558385"/>
          <a:ext cx="534570" cy="386420"/>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11F30F34-F234-4B32-9F8B-7BE017BE9116}" type="datetimeFigureOut">
              <a:rPr lang="en-US" smtClean="0"/>
              <a:t>6/23/2017</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C6CC02C3-98F7-4EA7-A15E-74238F767DB1}" type="slidenum">
              <a:rPr lang="en-US" smtClean="0"/>
              <a:t>‹#›</a:t>
            </a:fld>
            <a:endParaRPr lang="en-US"/>
          </a:p>
        </p:txBody>
      </p:sp>
    </p:spTree>
    <p:extLst>
      <p:ext uri="{BB962C8B-B14F-4D97-AF65-F5344CB8AC3E}">
        <p14:creationId xmlns:p14="http://schemas.microsoft.com/office/powerpoint/2010/main" val="26785475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r>
              <a:rPr lang="en-US" dirty="0" smtClean="0">
                <a:solidFill>
                  <a:prstClr val="black"/>
                </a:solidFill>
              </a:rPr>
              <a:t>07 Dec 2011</a:t>
            </a:r>
            <a:endParaRPr lang="en-US" dirty="0">
              <a:solidFill>
                <a:prstClr val="black"/>
              </a:solidFill>
            </a:endParaRPr>
          </a:p>
        </p:txBody>
      </p:sp>
      <p:sp>
        <p:nvSpPr>
          <p:cNvPr id="5" name="Footer Placeholder 4"/>
          <p:cNvSpPr>
            <a:spLocks noGrp="1"/>
          </p:cNvSpPr>
          <p:nvPr>
            <p:ph type="ftr" sz="quarter" idx="11"/>
          </p:nvPr>
        </p:nvSpPr>
        <p:spPr/>
        <p:txBody>
          <a:bodyPr/>
          <a:lstStyle/>
          <a:p>
            <a:pPr>
              <a:defRPr/>
            </a:pPr>
            <a:r>
              <a:rPr lang="en-US" dirty="0" smtClean="0">
                <a:solidFill>
                  <a:prstClr val="black"/>
                </a:solidFill>
              </a:rPr>
              <a:t>Dec 14, 2011</a:t>
            </a:r>
            <a:endParaRPr lang="en-US" dirty="0">
              <a:solidFill>
                <a:prstClr val="black"/>
              </a:solidFill>
            </a:endParaRPr>
          </a:p>
        </p:txBody>
      </p:sp>
      <p:sp>
        <p:nvSpPr>
          <p:cNvPr id="6" name="Slide Number Placeholder 5"/>
          <p:cNvSpPr>
            <a:spLocks noGrp="1"/>
          </p:cNvSpPr>
          <p:nvPr>
            <p:ph type="sldNum" sz="quarter" idx="12"/>
          </p:nvPr>
        </p:nvSpPr>
        <p:spPr/>
        <p:txBody>
          <a:bodyPr/>
          <a:lstStyle/>
          <a:p>
            <a:pPr>
              <a:defRPr/>
            </a:pPr>
            <a:fld id="{B848E536-4189-4DAD-84D0-27D5C400FDD1}" type="slidenum">
              <a:rPr lang="en-US" altLang="en-US" smtClean="0">
                <a:solidFill>
                  <a:prstClr val="black"/>
                </a:solidFill>
              </a:rPr>
              <a:pPr>
                <a:defRPr/>
              </a:pPr>
              <a:t>8</a:t>
            </a:fld>
            <a:endParaRPr lang="en-US" altLang="en-US" dirty="0">
              <a:solidFill>
                <a:prstClr val="black"/>
              </a:solidFill>
            </a:endParaRPr>
          </a:p>
        </p:txBody>
      </p:sp>
    </p:spTree>
    <p:extLst>
      <p:ext uri="{BB962C8B-B14F-4D97-AF65-F5344CB8AC3E}">
        <p14:creationId xmlns:p14="http://schemas.microsoft.com/office/powerpoint/2010/main" val="2540279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r>
              <a:rPr lang="en-US" dirty="0" smtClean="0">
                <a:solidFill>
                  <a:prstClr val="black"/>
                </a:solidFill>
              </a:rPr>
              <a:t>07 Dec 2011</a:t>
            </a:r>
            <a:endParaRPr lang="en-US" dirty="0">
              <a:solidFill>
                <a:prstClr val="black"/>
              </a:solidFill>
            </a:endParaRPr>
          </a:p>
        </p:txBody>
      </p:sp>
      <p:sp>
        <p:nvSpPr>
          <p:cNvPr id="5" name="Footer Placeholder 4"/>
          <p:cNvSpPr>
            <a:spLocks noGrp="1"/>
          </p:cNvSpPr>
          <p:nvPr>
            <p:ph type="ftr" sz="quarter" idx="11"/>
          </p:nvPr>
        </p:nvSpPr>
        <p:spPr/>
        <p:txBody>
          <a:bodyPr/>
          <a:lstStyle/>
          <a:p>
            <a:pPr>
              <a:defRPr/>
            </a:pPr>
            <a:r>
              <a:rPr lang="en-US" dirty="0" smtClean="0">
                <a:solidFill>
                  <a:prstClr val="black"/>
                </a:solidFill>
              </a:rPr>
              <a:t>Dec 14, 2011</a:t>
            </a:r>
            <a:endParaRPr lang="en-US" dirty="0">
              <a:solidFill>
                <a:prstClr val="black"/>
              </a:solidFill>
            </a:endParaRPr>
          </a:p>
        </p:txBody>
      </p:sp>
      <p:sp>
        <p:nvSpPr>
          <p:cNvPr id="6" name="Slide Number Placeholder 5"/>
          <p:cNvSpPr>
            <a:spLocks noGrp="1"/>
          </p:cNvSpPr>
          <p:nvPr>
            <p:ph type="sldNum" sz="quarter" idx="12"/>
          </p:nvPr>
        </p:nvSpPr>
        <p:spPr/>
        <p:txBody>
          <a:bodyPr/>
          <a:lstStyle/>
          <a:p>
            <a:pPr>
              <a:defRPr/>
            </a:pPr>
            <a:fld id="{B848E536-4189-4DAD-84D0-27D5C400FDD1}" type="slidenum">
              <a:rPr lang="en-US" altLang="en-US" smtClean="0">
                <a:solidFill>
                  <a:prstClr val="black"/>
                </a:solidFill>
              </a:rPr>
              <a:pPr>
                <a:defRPr/>
              </a:pPr>
              <a:t>9</a:t>
            </a:fld>
            <a:endParaRPr lang="en-US" altLang="en-US" dirty="0">
              <a:solidFill>
                <a:prstClr val="black"/>
              </a:solidFill>
            </a:endParaRPr>
          </a:p>
        </p:txBody>
      </p:sp>
    </p:spTree>
    <p:extLst>
      <p:ext uri="{BB962C8B-B14F-4D97-AF65-F5344CB8AC3E}">
        <p14:creationId xmlns:p14="http://schemas.microsoft.com/office/powerpoint/2010/main" val="3293317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r>
              <a:rPr lang="en-US" dirty="0" smtClean="0">
                <a:solidFill>
                  <a:prstClr val="black"/>
                </a:solidFill>
              </a:rPr>
              <a:t>07 Dec 2011</a:t>
            </a:r>
            <a:endParaRPr lang="en-US" dirty="0">
              <a:solidFill>
                <a:prstClr val="black"/>
              </a:solidFill>
            </a:endParaRPr>
          </a:p>
        </p:txBody>
      </p:sp>
      <p:sp>
        <p:nvSpPr>
          <p:cNvPr id="5" name="Footer Placeholder 4"/>
          <p:cNvSpPr>
            <a:spLocks noGrp="1"/>
          </p:cNvSpPr>
          <p:nvPr>
            <p:ph type="ftr" sz="quarter" idx="11"/>
          </p:nvPr>
        </p:nvSpPr>
        <p:spPr/>
        <p:txBody>
          <a:bodyPr/>
          <a:lstStyle/>
          <a:p>
            <a:pPr>
              <a:defRPr/>
            </a:pPr>
            <a:r>
              <a:rPr lang="en-US" dirty="0" smtClean="0">
                <a:solidFill>
                  <a:prstClr val="black"/>
                </a:solidFill>
              </a:rPr>
              <a:t>Dec 14, 2011</a:t>
            </a:r>
            <a:endParaRPr lang="en-US" dirty="0">
              <a:solidFill>
                <a:prstClr val="black"/>
              </a:solidFill>
            </a:endParaRPr>
          </a:p>
        </p:txBody>
      </p:sp>
      <p:sp>
        <p:nvSpPr>
          <p:cNvPr id="6" name="Slide Number Placeholder 5"/>
          <p:cNvSpPr>
            <a:spLocks noGrp="1"/>
          </p:cNvSpPr>
          <p:nvPr>
            <p:ph type="sldNum" sz="quarter" idx="12"/>
          </p:nvPr>
        </p:nvSpPr>
        <p:spPr/>
        <p:txBody>
          <a:bodyPr/>
          <a:lstStyle/>
          <a:p>
            <a:pPr>
              <a:defRPr/>
            </a:pPr>
            <a:fld id="{B848E536-4189-4DAD-84D0-27D5C400FDD1}" type="slidenum">
              <a:rPr lang="en-US" altLang="en-US" smtClean="0">
                <a:solidFill>
                  <a:prstClr val="black"/>
                </a:solidFill>
              </a:rPr>
              <a:pPr>
                <a:defRPr/>
              </a:pPr>
              <a:t>10</a:t>
            </a:fld>
            <a:endParaRPr lang="en-US" altLang="en-US" dirty="0">
              <a:solidFill>
                <a:prstClr val="black"/>
              </a:solidFill>
            </a:endParaRPr>
          </a:p>
        </p:txBody>
      </p:sp>
    </p:spTree>
    <p:extLst>
      <p:ext uri="{BB962C8B-B14F-4D97-AF65-F5344CB8AC3E}">
        <p14:creationId xmlns:p14="http://schemas.microsoft.com/office/powerpoint/2010/main" val="1016362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r>
              <a:rPr lang="en-US" dirty="0" smtClean="0">
                <a:solidFill>
                  <a:prstClr val="black"/>
                </a:solidFill>
              </a:rPr>
              <a:t>07 Dec 2011</a:t>
            </a:r>
            <a:endParaRPr lang="en-US" dirty="0">
              <a:solidFill>
                <a:prstClr val="black"/>
              </a:solidFill>
            </a:endParaRPr>
          </a:p>
        </p:txBody>
      </p:sp>
      <p:sp>
        <p:nvSpPr>
          <p:cNvPr id="5" name="Footer Placeholder 4"/>
          <p:cNvSpPr>
            <a:spLocks noGrp="1"/>
          </p:cNvSpPr>
          <p:nvPr>
            <p:ph type="ftr" sz="quarter" idx="11"/>
          </p:nvPr>
        </p:nvSpPr>
        <p:spPr/>
        <p:txBody>
          <a:bodyPr/>
          <a:lstStyle/>
          <a:p>
            <a:pPr>
              <a:defRPr/>
            </a:pPr>
            <a:r>
              <a:rPr lang="en-US" dirty="0" smtClean="0">
                <a:solidFill>
                  <a:prstClr val="black"/>
                </a:solidFill>
              </a:rPr>
              <a:t>Dec 14, 2011</a:t>
            </a:r>
            <a:endParaRPr lang="en-US" dirty="0">
              <a:solidFill>
                <a:prstClr val="black"/>
              </a:solidFill>
            </a:endParaRPr>
          </a:p>
        </p:txBody>
      </p:sp>
      <p:sp>
        <p:nvSpPr>
          <p:cNvPr id="6" name="Slide Number Placeholder 5"/>
          <p:cNvSpPr>
            <a:spLocks noGrp="1"/>
          </p:cNvSpPr>
          <p:nvPr>
            <p:ph type="sldNum" sz="quarter" idx="12"/>
          </p:nvPr>
        </p:nvSpPr>
        <p:spPr/>
        <p:txBody>
          <a:bodyPr/>
          <a:lstStyle/>
          <a:p>
            <a:pPr>
              <a:defRPr/>
            </a:pPr>
            <a:fld id="{B848E536-4189-4DAD-84D0-27D5C400FDD1}" type="slidenum">
              <a:rPr lang="en-US" altLang="en-US" smtClean="0">
                <a:solidFill>
                  <a:prstClr val="black"/>
                </a:solidFill>
              </a:rPr>
              <a:pPr>
                <a:defRPr/>
              </a:pPr>
              <a:t>11</a:t>
            </a:fld>
            <a:endParaRPr lang="en-US" altLang="en-US" dirty="0">
              <a:solidFill>
                <a:prstClr val="black"/>
              </a:solidFill>
            </a:endParaRPr>
          </a:p>
        </p:txBody>
      </p:sp>
    </p:spTree>
    <p:extLst>
      <p:ext uri="{BB962C8B-B14F-4D97-AF65-F5344CB8AC3E}">
        <p14:creationId xmlns:p14="http://schemas.microsoft.com/office/powerpoint/2010/main" val="3825177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r>
              <a:rPr lang="en-US" dirty="0" smtClean="0">
                <a:solidFill>
                  <a:prstClr val="black"/>
                </a:solidFill>
              </a:rPr>
              <a:t>07 Dec 2011</a:t>
            </a:r>
            <a:endParaRPr lang="en-US" dirty="0">
              <a:solidFill>
                <a:prstClr val="black"/>
              </a:solidFill>
            </a:endParaRPr>
          </a:p>
        </p:txBody>
      </p:sp>
      <p:sp>
        <p:nvSpPr>
          <p:cNvPr id="5" name="Footer Placeholder 4"/>
          <p:cNvSpPr>
            <a:spLocks noGrp="1"/>
          </p:cNvSpPr>
          <p:nvPr>
            <p:ph type="ftr" sz="quarter" idx="11"/>
          </p:nvPr>
        </p:nvSpPr>
        <p:spPr/>
        <p:txBody>
          <a:bodyPr/>
          <a:lstStyle/>
          <a:p>
            <a:pPr>
              <a:defRPr/>
            </a:pPr>
            <a:r>
              <a:rPr lang="en-US" dirty="0" smtClean="0">
                <a:solidFill>
                  <a:prstClr val="black"/>
                </a:solidFill>
              </a:rPr>
              <a:t>Dec 14, 2011</a:t>
            </a:r>
            <a:endParaRPr lang="en-US" dirty="0">
              <a:solidFill>
                <a:prstClr val="black"/>
              </a:solidFill>
            </a:endParaRPr>
          </a:p>
        </p:txBody>
      </p:sp>
      <p:sp>
        <p:nvSpPr>
          <p:cNvPr id="6" name="Slide Number Placeholder 5"/>
          <p:cNvSpPr>
            <a:spLocks noGrp="1"/>
          </p:cNvSpPr>
          <p:nvPr>
            <p:ph type="sldNum" sz="quarter" idx="12"/>
          </p:nvPr>
        </p:nvSpPr>
        <p:spPr/>
        <p:txBody>
          <a:bodyPr/>
          <a:lstStyle/>
          <a:p>
            <a:pPr>
              <a:defRPr/>
            </a:pPr>
            <a:fld id="{B848E536-4189-4DAD-84D0-27D5C400FDD1}" type="slidenum">
              <a:rPr lang="en-US" altLang="en-US" smtClean="0">
                <a:solidFill>
                  <a:prstClr val="black"/>
                </a:solidFill>
              </a:rPr>
              <a:pPr>
                <a:defRPr/>
              </a:pPr>
              <a:t>12</a:t>
            </a:fld>
            <a:endParaRPr lang="en-US" altLang="en-US" dirty="0">
              <a:solidFill>
                <a:prstClr val="black"/>
              </a:solidFill>
            </a:endParaRPr>
          </a:p>
        </p:txBody>
      </p:sp>
    </p:spTree>
    <p:extLst>
      <p:ext uri="{BB962C8B-B14F-4D97-AF65-F5344CB8AC3E}">
        <p14:creationId xmlns:p14="http://schemas.microsoft.com/office/powerpoint/2010/main" val="1648818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E948BBCD-0747-4274-8C3F-209D4EFA07CA}" type="datetimeFigureOut">
              <a:rPr lang="en-US"/>
              <a:pPr>
                <a:defRPr/>
              </a:pPr>
              <a:t>6/23/2017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845655E-45CC-469D-AF24-8006EB517010}" type="slidenum">
              <a:rPr lang="en-US"/>
              <a:pPr>
                <a:defRPr/>
              </a:pPr>
              <a:t>‹#›</a:t>
            </a:fld>
            <a:endParaRPr lang="en-US"/>
          </a:p>
        </p:txBody>
      </p:sp>
    </p:spTree>
    <p:extLst>
      <p:ext uri="{BB962C8B-B14F-4D97-AF65-F5344CB8AC3E}">
        <p14:creationId xmlns:p14="http://schemas.microsoft.com/office/powerpoint/2010/main" val="886568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674A3BF8-EF46-401C-90F9-D35F3F483F82}" type="datetimeFigureOut">
              <a:rPr lang="en-US"/>
              <a:pPr>
                <a:defRPr/>
              </a:pPr>
              <a:t>6/23/2017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F8EBBED-AC5B-4406-84CC-CCEE030B8894}" type="slidenum">
              <a:rPr lang="en-US"/>
              <a:pPr>
                <a:defRPr/>
              </a:pPr>
              <a:t>‹#›</a:t>
            </a:fld>
            <a:endParaRPr lang="en-US"/>
          </a:p>
        </p:txBody>
      </p:sp>
    </p:spTree>
    <p:extLst>
      <p:ext uri="{BB962C8B-B14F-4D97-AF65-F5344CB8AC3E}">
        <p14:creationId xmlns:p14="http://schemas.microsoft.com/office/powerpoint/2010/main" val="2446819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D1266D3C-0F23-4567-BD0A-5899A799771A}" type="datetimeFigureOut">
              <a:rPr lang="en-US"/>
              <a:pPr>
                <a:defRPr/>
              </a:pPr>
              <a:t>6/23/2017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48FFA3A-CB96-49CA-84EB-6AEE8079C577}" type="slidenum">
              <a:rPr lang="en-US"/>
              <a:pPr>
                <a:defRPr/>
              </a:pPr>
              <a:t>‹#›</a:t>
            </a:fld>
            <a:endParaRPr lang="en-US"/>
          </a:p>
        </p:txBody>
      </p:sp>
    </p:spTree>
    <p:extLst>
      <p:ext uri="{BB962C8B-B14F-4D97-AF65-F5344CB8AC3E}">
        <p14:creationId xmlns:p14="http://schemas.microsoft.com/office/powerpoint/2010/main" val="38432093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503773298"/>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29043818"/>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Tree>
    <p:extLst>
      <p:ext uri="{BB962C8B-B14F-4D97-AF65-F5344CB8AC3E}">
        <p14:creationId xmlns:p14="http://schemas.microsoft.com/office/powerpoint/2010/main" val="4272710896"/>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66715" y="1219200"/>
            <a:ext cx="4159250" cy="50292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78365" y="1219200"/>
            <a:ext cx="4160837" cy="50292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81133094"/>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9580972"/>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23888047"/>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959802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Tree>
    <p:extLst>
      <p:ext uri="{BB962C8B-B14F-4D97-AF65-F5344CB8AC3E}">
        <p14:creationId xmlns:p14="http://schemas.microsoft.com/office/powerpoint/2010/main" val="380254102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9BC7355E-98F8-4D84-B6A4-2ADC60BEFA76}" type="datetimeFigureOut">
              <a:rPr lang="en-US"/>
              <a:pPr>
                <a:defRPr/>
              </a:pPr>
              <a:t>6/23/2017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0A3B64A-6592-4675-8997-CA8974C05A32}" type="slidenum">
              <a:rPr lang="en-US"/>
              <a:pPr>
                <a:defRPr/>
              </a:pPr>
              <a:t>‹#›</a:t>
            </a:fld>
            <a:endParaRPr lang="en-US"/>
          </a:p>
        </p:txBody>
      </p:sp>
    </p:spTree>
    <p:extLst>
      <p:ext uri="{BB962C8B-B14F-4D97-AF65-F5344CB8AC3E}">
        <p14:creationId xmlns:p14="http://schemas.microsoft.com/office/powerpoint/2010/main" val="32521231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Tree>
    <p:extLst>
      <p:ext uri="{BB962C8B-B14F-4D97-AF65-F5344CB8AC3E}">
        <p14:creationId xmlns:p14="http://schemas.microsoft.com/office/powerpoint/2010/main" val="84175502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72579656"/>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19889" y="228600"/>
            <a:ext cx="2119312" cy="601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60365" y="228600"/>
            <a:ext cx="6207125" cy="601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97624461"/>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89753561"/>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62796376"/>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Tree>
    <p:extLst>
      <p:ext uri="{BB962C8B-B14F-4D97-AF65-F5344CB8AC3E}">
        <p14:creationId xmlns:p14="http://schemas.microsoft.com/office/powerpoint/2010/main" val="195815764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66715" y="1219200"/>
            <a:ext cx="4159250" cy="50292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78365" y="1219200"/>
            <a:ext cx="4160837" cy="50292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22859054"/>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4474396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55330305"/>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117028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69182D5-5E12-4761-AADD-B79732DD011E}" type="datetimeFigureOut">
              <a:rPr lang="en-US"/>
              <a:pPr>
                <a:defRPr/>
              </a:pPr>
              <a:t>6/23/2017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C4E9E92-C565-47BA-AA6F-244D7C3894BC}" type="slidenum">
              <a:rPr lang="en-US"/>
              <a:pPr>
                <a:defRPr/>
              </a:pPr>
              <a:t>‹#›</a:t>
            </a:fld>
            <a:endParaRPr lang="en-US"/>
          </a:p>
        </p:txBody>
      </p:sp>
    </p:spTree>
    <p:extLst>
      <p:ext uri="{BB962C8B-B14F-4D97-AF65-F5344CB8AC3E}">
        <p14:creationId xmlns:p14="http://schemas.microsoft.com/office/powerpoint/2010/main" val="36057558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Tree>
    <p:extLst>
      <p:ext uri="{BB962C8B-B14F-4D97-AF65-F5344CB8AC3E}">
        <p14:creationId xmlns:p14="http://schemas.microsoft.com/office/powerpoint/2010/main" val="1624720562"/>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Tree>
    <p:extLst>
      <p:ext uri="{BB962C8B-B14F-4D97-AF65-F5344CB8AC3E}">
        <p14:creationId xmlns:p14="http://schemas.microsoft.com/office/powerpoint/2010/main" val="1617075218"/>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34444107"/>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19889" y="228600"/>
            <a:ext cx="2119312" cy="601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60365" y="228600"/>
            <a:ext cx="6207125" cy="601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4401605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87C443F1-CB92-4584-9850-3B58C42E9414}" type="datetimeFigureOut">
              <a:rPr lang="en-US"/>
              <a:pPr>
                <a:defRPr/>
              </a:pPr>
              <a:t>6/23/2017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B805D75-E219-4B71-9184-416980893E90}" type="slidenum">
              <a:rPr lang="en-US"/>
              <a:pPr>
                <a:defRPr/>
              </a:pPr>
              <a:t>‹#›</a:t>
            </a:fld>
            <a:endParaRPr lang="en-US"/>
          </a:p>
        </p:txBody>
      </p:sp>
    </p:spTree>
    <p:extLst>
      <p:ext uri="{BB962C8B-B14F-4D97-AF65-F5344CB8AC3E}">
        <p14:creationId xmlns:p14="http://schemas.microsoft.com/office/powerpoint/2010/main" val="4162577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809D9AC8-250D-444C-8A1D-F3D167D309A4}" type="datetimeFigureOut">
              <a:rPr lang="en-US"/>
              <a:pPr>
                <a:defRPr/>
              </a:pPr>
              <a:t>6/23/2017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79D130C-DD22-4A57-966D-782B24B5F3C0}" type="slidenum">
              <a:rPr lang="en-US"/>
              <a:pPr>
                <a:defRPr/>
              </a:pPr>
              <a:t>‹#›</a:t>
            </a:fld>
            <a:endParaRPr lang="en-US"/>
          </a:p>
        </p:txBody>
      </p:sp>
    </p:spTree>
    <p:extLst>
      <p:ext uri="{BB962C8B-B14F-4D97-AF65-F5344CB8AC3E}">
        <p14:creationId xmlns:p14="http://schemas.microsoft.com/office/powerpoint/2010/main" val="3140081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28174D7C-A965-4A3F-AFCA-41AFFE9691D8}" type="datetimeFigureOut">
              <a:rPr lang="en-US"/>
              <a:pPr>
                <a:defRPr/>
              </a:pPr>
              <a:t>6/23/2017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E65EC7A-E7C8-46A0-A29A-4718BD544517}" type="slidenum">
              <a:rPr lang="en-US"/>
              <a:pPr>
                <a:defRPr/>
              </a:pPr>
              <a:t>‹#›</a:t>
            </a:fld>
            <a:endParaRPr lang="en-US"/>
          </a:p>
        </p:txBody>
      </p:sp>
    </p:spTree>
    <p:extLst>
      <p:ext uri="{BB962C8B-B14F-4D97-AF65-F5344CB8AC3E}">
        <p14:creationId xmlns:p14="http://schemas.microsoft.com/office/powerpoint/2010/main" val="19118044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5351825-A1F6-41B7-B04A-9061EE3B8572}" type="datetimeFigureOut">
              <a:rPr lang="en-US"/>
              <a:pPr>
                <a:defRPr/>
              </a:pPr>
              <a:t>6/23/2017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D6EA4FF-446A-448A-B2CC-815914AD5D81}" type="slidenum">
              <a:rPr lang="en-US"/>
              <a:pPr>
                <a:defRPr/>
              </a:pPr>
              <a:t>‹#›</a:t>
            </a:fld>
            <a:endParaRPr lang="en-US"/>
          </a:p>
        </p:txBody>
      </p:sp>
    </p:spTree>
    <p:extLst>
      <p:ext uri="{BB962C8B-B14F-4D97-AF65-F5344CB8AC3E}">
        <p14:creationId xmlns:p14="http://schemas.microsoft.com/office/powerpoint/2010/main" val="26721140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68067D6-5C02-4E13-A8C1-E8A19379AEAF}" type="datetimeFigureOut">
              <a:rPr lang="en-US"/>
              <a:pPr>
                <a:defRPr/>
              </a:pPr>
              <a:t>6/23/2017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49D62DB-B104-4C2A-9009-BCEF595C2F6C}" type="slidenum">
              <a:rPr lang="en-US"/>
              <a:pPr>
                <a:defRPr/>
              </a:pPr>
              <a:t>‹#›</a:t>
            </a:fld>
            <a:endParaRPr lang="en-US"/>
          </a:p>
        </p:txBody>
      </p:sp>
    </p:spTree>
    <p:extLst>
      <p:ext uri="{BB962C8B-B14F-4D97-AF65-F5344CB8AC3E}">
        <p14:creationId xmlns:p14="http://schemas.microsoft.com/office/powerpoint/2010/main" val="29429779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A296981-72E2-4F64-854B-083286E8E141}" type="datetimeFigureOut">
              <a:rPr lang="en-US"/>
              <a:pPr>
                <a:defRPr/>
              </a:pPr>
              <a:t>6/23/2017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9990256-5F86-4C00-A5D0-E6D4488B50C1}" type="slidenum">
              <a:rPr lang="en-US"/>
              <a:pPr>
                <a:defRPr/>
              </a:pPr>
              <a:t>‹#›</a:t>
            </a:fld>
            <a:endParaRPr lang="en-US"/>
          </a:p>
        </p:txBody>
      </p:sp>
    </p:spTree>
    <p:extLst>
      <p:ext uri="{BB962C8B-B14F-4D97-AF65-F5344CB8AC3E}">
        <p14:creationId xmlns:p14="http://schemas.microsoft.com/office/powerpoint/2010/main" val="38512540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F7CC10C0-8AF2-4F54-AE43-093F60C01D07}" type="datetimeFigureOut">
              <a:rPr lang="en-US"/>
              <a:pPr>
                <a:defRPr/>
              </a:pPr>
              <a:t>6/23/2017</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D7D3DB39-7541-471E-B698-D8AD91C83C3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360365" y="228600"/>
            <a:ext cx="642143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4"/>
          <p:cNvSpPr>
            <a:spLocks noGrp="1" noChangeArrowheads="1"/>
          </p:cNvSpPr>
          <p:nvPr>
            <p:ph type="body" idx="1"/>
          </p:nvPr>
        </p:nvSpPr>
        <p:spPr bwMode="auto">
          <a:xfrm>
            <a:off x="366715" y="1219200"/>
            <a:ext cx="8472487"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a:t>
            </a:r>
          </a:p>
          <a:p>
            <a:pPr lvl="4"/>
            <a:endParaRPr lang="en-US" altLang="en-US" smtClean="0"/>
          </a:p>
        </p:txBody>
      </p:sp>
      <p:sp>
        <p:nvSpPr>
          <p:cNvPr id="1028" name="Rectangle 6"/>
          <p:cNvSpPr>
            <a:spLocks noChangeArrowheads="1"/>
          </p:cNvSpPr>
          <p:nvPr/>
        </p:nvSpPr>
        <p:spPr bwMode="auto">
          <a:xfrm>
            <a:off x="8547100" y="6392867"/>
            <a:ext cx="5969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0048" tIns="35024" rIns="70048" bIns="35024" anchor="b"/>
          <a:lstStyle>
            <a:lvl1pPr defTabSz="933450">
              <a:defRPr b="1">
                <a:solidFill>
                  <a:schemeClr val="tx1"/>
                </a:solidFill>
                <a:latin typeface="Verdana" panose="020B0604030504040204" pitchFamily="34" charset="0"/>
              </a:defRPr>
            </a:lvl1pPr>
            <a:lvl2pPr marL="742950" indent="-285750" defTabSz="933450">
              <a:defRPr b="1">
                <a:solidFill>
                  <a:schemeClr val="tx1"/>
                </a:solidFill>
                <a:latin typeface="Verdana" panose="020B0604030504040204" pitchFamily="34" charset="0"/>
              </a:defRPr>
            </a:lvl2pPr>
            <a:lvl3pPr marL="1143000" indent="-228600" defTabSz="933450">
              <a:defRPr b="1">
                <a:solidFill>
                  <a:schemeClr val="tx1"/>
                </a:solidFill>
                <a:latin typeface="Verdana" panose="020B0604030504040204" pitchFamily="34" charset="0"/>
              </a:defRPr>
            </a:lvl3pPr>
            <a:lvl4pPr marL="1600200" indent="-228600" defTabSz="933450">
              <a:defRPr b="1">
                <a:solidFill>
                  <a:schemeClr val="tx1"/>
                </a:solidFill>
                <a:latin typeface="Verdana" panose="020B0604030504040204" pitchFamily="34" charset="0"/>
              </a:defRPr>
            </a:lvl4pPr>
            <a:lvl5pPr marL="2057400" indent="-228600" defTabSz="933450">
              <a:defRPr b="1">
                <a:solidFill>
                  <a:schemeClr val="tx1"/>
                </a:solidFill>
                <a:latin typeface="Verdana" panose="020B0604030504040204" pitchFamily="34" charset="0"/>
              </a:defRPr>
            </a:lvl5pPr>
            <a:lvl6pPr marL="2514600" indent="-228600" defTabSz="933450" eaLnBrk="0" fontAlgn="base" hangingPunct="0">
              <a:spcBef>
                <a:spcPct val="0"/>
              </a:spcBef>
              <a:spcAft>
                <a:spcPct val="0"/>
              </a:spcAft>
              <a:defRPr b="1">
                <a:solidFill>
                  <a:schemeClr val="tx1"/>
                </a:solidFill>
                <a:latin typeface="Verdana" panose="020B0604030504040204" pitchFamily="34" charset="0"/>
              </a:defRPr>
            </a:lvl6pPr>
            <a:lvl7pPr marL="2971800" indent="-228600" defTabSz="933450" eaLnBrk="0" fontAlgn="base" hangingPunct="0">
              <a:spcBef>
                <a:spcPct val="0"/>
              </a:spcBef>
              <a:spcAft>
                <a:spcPct val="0"/>
              </a:spcAft>
              <a:defRPr b="1">
                <a:solidFill>
                  <a:schemeClr val="tx1"/>
                </a:solidFill>
                <a:latin typeface="Verdana" panose="020B0604030504040204" pitchFamily="34" charset="0"/>
              </a:defRPr>
            </a:lvl7pPr>
            <a:lvl8pPr marL="3429000" indent="-228600" defTabSz="933450" eaLnBrk="0" fontAlgn="base" hangingPunct="0">
              <a:spcBef>
                <a:spcPct val="0"/>
              </a:spcBef>
              <a:spcAft>
                <a:spcPct val="0"/>
              </a:spcAft>
              <a:defRPr b="1">
                <a:solidFill>
                  <a:schemeClr val="tx1"/>
                </a:solidFill>
                <a:latin typeface="Verdana" panose="020B0604030504040204" pitchFamily="34" charset="0"/>
              </a:defRPr>
            </a:lvl8pPr>
            <a:lvl9pPr marL="3886200" indent="-228600" defTabSz="933450" eaLnBrk="0" fontAlgn="base" hangingPunct="0">
              <a:spcBef>
                <a:spcPct val="0"/>
              </a:spcBef>
              <a:spcAft>
                <a:spcPct val="0"/>
              </a:spcAft>
              <a:defRPr b="1">
                <a:solidFill>
                  <a:schemeClr val="tx1"/>
                </a:solidFill>
                <a:latin typeface="Verdana" panose="020B0604030504040204" pitchFamily="34" charset="0"/>
              </a:defRPr>
            </a:lvl9pPr>
          </a:lstStyle>
          <a:p>
            <a:pPr algn="ctr" eaLnBrk="1" hangingPunct="1">
              <a:defRPr/>
            </a:pPr>
            <a:fld id="{F0DD2271-2413-41A5-AC12-693262899F85}" type="slidenum">
              <a:rPr lang="en-US" altLang="en-US" sz="675" smtClean="0">
                <a:solidFill>
                  <a:srgbClr val="00619D"/>
                </a:solidFill>
              </a:rPr>
              <a:pPr algn="ctr" eaLnBrk="1" hangingPunct="1">
                <a:defRPr/>
              </a:pPr>
              <a:t>‹#›</a:t>
            </a:fld>
            <a:endParaRPr lang="en-US" altLang="en-US" sz="675" dirty="0" smtClean="0">
              <a:solidFill>
                <a:srgbClr val="00619D"/>
              </a:solidFill>
            </a:endParaRPr>
          </a:p>
        </p:txBody>
      </p:sp>
      <p:pic>
        <p:nvPicPr>
          <p:cNvPr id="1029" name="Picture 8" descr="SWWC _logo (CMYK 300 dpi 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315200" y="430213"/>
            <a:ext cx="1524000"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Rectangle 9"/>
          <p:cNvSpPr>
            <a:spLocks noChangeArrowheads="1"/>
          </p:cNvSpPr>
          <p:nvPr/>
        </p:nvSpPr>
        <p:spPr bwMode="auto">
          <a:xfrm>
            <a:off x="0" y="1023938"/>
            <a:ext cx="9144000" cy="42862"/>
          </a:xfrm>
          <a:prstGeom prst="rect">
            <a:avLst/>
          </a:prstGeom>
          <a:solidFill>
            <a:srgbClr val="0033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b="1">
                <a:solidFill>
                  <a:schemeClr val="tx1"/>
                </a:solidFill>
                <a:latin typeface="Verdana" pitchFamily="34" charset="0"/>
              </a:defRPr>
            </a:lvl1pPr>
            <a:lvl2pPr marL="742950" indent="-285750" eaLnBrk="0" hangingPunct="0">
              <a:defRPr b="1">
                <a:solidFill>
                  <a:schemeClr val="tx1"/>
                </a:solidFill>
                <a:latin typeface="Verdana" pitchFamily="34" charset="0"/>
              </a:defRPr>
            </a:lvl2pPr>
            <a:lvl3pPr marL="1143000" indent="-228600" eaLnBrk="0" hangingPunct="0">
              <a:defRPr b="1">
                <a:solidFill>
                  <a:schemeClr val="tx1"/>
                </a:solidFill>
                <a:latin typeface="Verdana" pitchFamily="34" charset="0"/>
              </a:defRPr>
            </a:lvl3pPr>
            <a:lvl4pPr marL="1600200" indent="-228600" eaLnBrk="0" hangingPunct="0">
              <a:defRPr b="1">
                <a:solidFill>
                  <a:schemeClr val="tx1"/>
                </a:solidFill>
                <a:latin typeface="Verdana" pitchFamily="34" charset="0"/>
              </a:defRPr>
            </a:lvl4pPr>
            <a:lvl5pPr marL="2057400" indent="-228600" eaLnBrk="0" hangingPunct="0">
              <a:defRPr b="1">
                <a:solidFill>
                  <a:schemeClr val="tx1"/>
                </a:solidFill>
                <a:latin typeface="Verdana" pitchFamily="34" charset="0"/>
              </a:defRPr>
            </a:lvl5pPr>
            <a:lvl6pPr marL="2514600" indent="-228600" eaLnBrk="0" fontAlgn="base" hangingPunct="0">
              <a:spcBef>
                <a:spcPct val="0"/>
              </a:spcBef>
              <a:spcAft>
                <a:spcPct val="0"/>
              </a:spcAft>
              <a:defRPr b="1">
                <a:solidFill>
                  <a:schemeClr val="tx1"/>
                </a:solidFill>
                <a:latin typeface="Verdana" pitchFamily="34" charset="0"/>
              </a:defRPr>
            </a:lvl6pPr>
            <a:lvl7pPr marL="2971800" indent="-228600" eaLnBrk="0" fontAlgn="base" hangingPunct="0">
              <a:spcBef>
                <a:spcPct val="0"/>
              </a:spcBef>
              <a:spcAft>
                <a:spcPct val="0"/>
              </a:spcAft>
              <a:defRPr b="1">
                <a:solidFill>
                  <a:schemeClr val="tx1"/>
                </a:solidFill>
                <a:latin typeface="Verdana" pitchFamily="34" charset="0"/>
              </a:defRPr>
            </a:lvl7pPr>
            <a:lvl8pPr marL="3429000" indent="-228600" eaLnBrk="0" fontAlgn="base" hangingPunct="0">
              <a:spcBef>
                <a:spcPct val="0"/>
              </a:spcBef>
              <a:spcAft>
                <a:spcPct val="0"/>
              </a:spcAft>
              <a:defRPr b="1">
                <a:solidFill>
                  <a:schemeClr val="tx1"/>
                </a:solidFill>
                <a:latin typeface="Verdana" pitchFamily="34" charset="0"/>
              </a:defRPr>
            </a:lvl8pPr>
            <a:lvl9pPr marL="3886200" indent="-228600" eaLnBrk="0" fontAlgn="base" hangingPunct="0">
              <a:spcBef>
                <a:spcPct val="0"/>
              </a:spcBef>
              <a:spcAft>
                <a:spcPct val="0"/>
              </a:spcAft>
              <a:defRPr b="1">
                <a:solidFill>
                  <a:schemeClr val="tx1"/>
                </a:solidFill>
                <a:latin typeface="Verdana" pitchFamily="34" charset="0"/>
              </a:defRPr>
            </a:lvl9pPr>
          </a:lstStyle>
          <a:p>
            <a:pPr eaLnBrk="1" hangingPunct="1">
              <a:defRPr/>
            </a:pPr>
            <a:endParaRPr lang="en-US" altLang="en-US" sz="1350" dirty="0" smtClean="0">
              <a:solidFill>
                <a:srgbClr val="000000"/>
              </a:solidFill>
            </a:endParaRPr>
          </a:p>
        </p:txBody>
      </p:sp>
      <p:sp>
        <p:nvSpPr>
          <p:cNvPr id="1031" name="Rectangle 10"/>
          <p:cNvSpPr>
            <a:spLocks noChangeArrowheads="1"/>
          </p:cNvSpPr>
          <p:nvPr/>
        </p:nvSpPr>
        <p:spPr bwMode="auto">
          <a:xfrm>
            <a:off x="4267200" y="6429375"/>
            <a:ext cx="106680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0048" tIns="35024" rIns="70048" bIns="35024" anchor="b"/>
          <a:lstStyle>
            <a:lvl1pPr defTabSz="933450" eaLnBrk="0" hangingPunct="0">
              <a:defRPr b="1">
                <a:solidFill>
                  <a:schemeClr val="tx1"/>
                </a:solidFill>
                <a:latin typeface="Verdana" pitchFamily="34" charset="0"/>
              </a:defRPr>
            </a:lvl1pPr>
            <a:lvl2pPr marL="742950" indent="-285750" defTabSz="933450" eaLnBrk="0" hangingPunct="0">
              <a:defRPr b="1">
                <a:solidFill>
                  <a:schemeClr val="tx1"/>
                </a:solidFill>
                <a:latin typeface="Verdana" pitchFamily="34" charset="0"/>
              </a:defRPr>
            </a:lvl2pPr>
            <a:lvl3pPr marL="1143000" indent="-228600" defTabSz="933450" eaLnBrk="0" hangingPunct="0">
              <a:defRPr b="1">
                <a:solidFill>
                  <a:schemeClr val="tx1"/>
                </a:solidFill>
                <a:latin typeface="Verdana" pitchFamily="34" charset="0"/>
              </a:defRPr>
            </a:lvl3pPr>
            <a:lvl4pPr marL="1600200" indent="-228600" defTabSz="933450" eaLnBrk="0" hangingPunct="0">
              <a:defRPr b="1">
                <a:solidFill>
                  <a:schemeClr val="tx1"/>
                </a:solidFill>
                <a:latin typeface="Verdana" pitchFamily="34" charset="0"/>
              </a:defRPr>
            </a:lvl4pPr>
            <a:lvl5pPr marL="2057400" indent="-228600" defTabSz="933450" eaLnBrk="0" hangingPunct="0">
              <a:defRPr b="1">
                <a:solidFill>
                  <a:schemeClr val="tx1"/>
                </a:solidFill>
                <a:latin typeface="Verdana" pitchFamily="34" charset="0"/>
              </a:defRPr>
            </a:lvl5pPr>
            <a:lvl6pPr marL="2514600" indent="-228600" defTabSz="933450" eaLnBrk="0" fontAlgn="base" hangingPunct="0">
              <a:spcBef>
                <a:spcPct val="0"/>
              </a:spcBef>
              <a:spcAft>
                <a:spcPct val="0"/>
              </a:spcAft>
              <a:defRPr b="1">
                <a:solidFill>
                  <a:schemeClr val="tx1"/>
                </a:solidFill>
                <a:latin typeface="Verdana" pitchFamily="34" charset="0"/>
              </a:defRPr>
            </a:lvl6pPr>
            <a:lvl7pPr marL="2971800" indent="-228600" defTabSz="933450" eaLnBrk="0" fontAlgn="base" hangingPunct="0">
              <a:spcBef>
                <a:spcPct val="0"/>
              </a:spcBef>
              <a:spcAft>
                <a:spcPct val="0"/>
              </a:spcAft>
              <a:defRPr b="1">
                <a:solidFill>
                  <a:schemeClr val="tx1"/>
                </a:solidFill>
                <a:latin typeface="Verdana" pitchFamily="34" charset="0"/>
              </a:defRPr>
            </a:lvl7pPr>
            <a:lvl8pPr marL="3429000" indent="-228600" defTabSz="933450" eaLnBrk="0" fontAlgn="base" hangingPunct="0">
              <a:spcBef>
                <a:spcPct val="0"/>
              </a:spcBef>
              <a:spcAft>
                <a:spcPct val="0"/>
              </a:spcAft>
              <a:defRPr b="1">
                <a:solidFill>
                  <a:schemeClr val="tx1"/>
                </a:solidFill>
                <a:latin typeface="Verdana" pitchFamily="34" charset="0"/>
              </a:defRPr>
            </a:lvl8pPr>
            <a:lvl9pPr marL="3886200" indent="-228600" defTabSz="933450" eaLnBrk="0" fontAlgn="base" hangingPunct="0">
              <a:spcBef>
                <a:spcPct val="0"/>
              </a:spcBef>
              <a:spcAft>
                <a:spcPct val="0"/>
              </a:spcAft>
              <a:defRPr b="1">
                <a:solidFill>
                  <a:schemeClr val="tx1"/>
                </a:solidFill>
                <a:latin typeface="Verdana" pitchFamily="34" charset="0"/>
              </a:defRPr>
            </a:lvl9pPr>
          </a:lstStyle>
          <a:p>
            <a:pPr algn="ctr" eaLnBrk="1" hangingPunct="1">
              <a:defRPr/>
            </a:pPr>
            <a:endParaRPr lang="en-US" altLang="en-US" sz="675" dirty="0" smtClean="0">
              <a:solidFill>
                <a:srgbClr val="00619D"/>
              </a:solidFill>
            </a:endParaRPr>
          </a:p>
        </p:txBody>
      </p:sp>
    </p:spTree>
    <p:extLst>
      <p:ext uri="{BB962C8B-B14F-4D97-AF65-F5344CB8AC3E}">
        <p14:creationId xmlns:p14="http://schemas.microsoft.com/office/powerpoint/2010/main" val="21848691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timing>
    <p:tnLst>
      <p:par>
        <p:cTn id="1" dur="indefinite" restart="never" nodeType="tmRoot"/>
      </p:par>
    </p:tnLst>
  </p:timing>
  <p:txStyles>
    <p:titleStyle>
      <a:lvl1pPr algn="l" rtl="0" eaLnBrk="1" fontAlgn="base" hangingPunct="1">
        <a:spcBef>
          <a:spcPct val="0"/>
        </a:spcBef>
        <a:spcAft>
          <a:spcPct val="0"/>
        </a:spcAft>
        <a:defRPr sz="1800">
          <a:solidFill>
            <a:schemeClr val="tx1"/>
          </a:solidFill>
          <a:latin typeface="+mj-lt"/>
          <a:ea typeface="+mj-ea"/>
          <a:cs typeface="+mj-cs"/>
        </a:defRPr>
      </a:lvl1pPr>
      <a:lvl2pPr algn="l" rtl="0" eaLnBrk="1" fontAlgn="base" hangingPunct="1">
        <a:spcBef>
          <a:spcPct val="0"/>
        </a:spcBef>
        <a:spcAft>
          <a:spcPct val="0"/>
        </a:spcAft>
        <a:defRPr sz="1800">
          <a:solidFill>
            <a:schemeClr val="tx1"/>
          </a:solidFill>
          <a:latin typeface="Verdana" pitchFamily="34" charset="0"/>
        </a:defRPr>
      </a:lvl2pPr>
      <a:lvl3pPr algn="l" rtl="0" eaLnBrk="1" fontAlgn="base" hangingPunct="1">
        <a:spcBef>
          <a:spcPct val="0"/>
        </a:spcBef>
        <a:spcAft>
          <a:spcPct val="0"/>
        </a:spcAft>
        <a:defRPr sz="1800">
          <a:solidFill>
            <a:schemeClr val="tx1"/>
          </a:solidFill>
          <a:latin typeface="Verdana" pitchFamily="34" charset="0"/>
        </a:defRPr>
      </a:lvl3pPr>
      <a:lvl4pPr algn="l" rtl="0" eaLnBrk="1" fontAlgn="base" hangingPunct="1">
        <a:spcBef>
          <a:spcPct val="0"/>
        </a:spcBef>
        <a:spcAft>
          <a:spcPct val="0"/>
        </a:spcAft>
        <a:defRPr sz="1800">
          <a:solidFill>
            <a:schemeClr val="tx1"/>
          </a:solidFill>
          <a:latin typeface="Verdana" pitchFamily="34" charset="0"/>
        </a:defRPr>
      </a:lvl4pPr>
      <a:lvl5pPr algn="l" rtl="0" eaLnBrk="1" fontAlgn="base" hangingPunct="1">
        <a:spcBef>
          <a:spcPct val="0"/>
        </a:spcBef>
        <a:spcAft>
          <a:spcPct val="0"/>
        </a:spcAft>
        <a:defRPr sz="1800">
          <a:solidFill>
            <a:schemeClr val="tx1"/>
          </a:solidFill>
          <a:latin typeface="Verdana" pitchFamily="34" charset="0"/>
        </a:defRPr>
      </a:lvl5pPr>
      <a:lvl6pPr marL="342900" algn="l" rtl="0" eaLnBrk="1" fontAlgn="base" hangingPunct="1">
        <a:spcBef>
          <a:spcPct val="0"/>
        </a:spcBef>
        <a:spcAft>
          <a:spcPct val="0"/>
        </a:spcAft>
        <a:defRPr sz="1800">
          <a:solidFill>
            <a:schemeClr val="tx1"/>
          </a:solidFill>
          <a:latin typeface="Verdana" pitchFamily="34" charset="0"/>
        </a:defRPr>
      </a:lvl6pPr>
      <a:lvl7pPr marL="685800" algn="l" rtl="0" eaLnBrk="1" fontAlgn="base" hangingPunct="1">
        <a:spcBef>
          <a:spcPct val="0"/>
        </a:spcBef>
        <a:spcAft>
          <a:spcPct val="0"/>
        </a:spcAft>
        <a:defRPr sz="1800">
          <a:solidFill>
            <a:schemeClr val="tx1"/>
          </a:solidFill>
          <a:latin typeface="Verdana" pitchFamily="34" charset="0"/>
        </a:defRPr>
      </a:lvl7pPr>
      <a:lvl8pPr marL="1028700" algn="l" rtl="0" eaLnBrk="1" fontAlgn="base" hangingPunct="1">
        <a:spcBef>
          <a:spcPct val="0"/>
        </a:spcBef>
        <a:spcAft>
          <a:spcPct val="0"/>
        </a:spcAft>
        <a:defRPr sz="1800">
          <a:solidFill>
            <a:schemeClr val="tx1"/>
          </a:solidFill>
          <a:latin typeface="Verdana" pitchFamily="34" charset="0"/>
        </a:defRPr>
      </a:lvl8pPr>
      <a:lvl9pPr marL="1371600" algn="l" rtl="0" eaLnBrk="1" fontAlgn="base" hangingPunct="1">
        <a:spcBef>
          <a:spcPct val="0"/>
        </a:spcBef>
        <a:spcAft>
          <a:spcPct val="0"/>
        </a:spcAft>
        <a:defRPr sz="1800">
          <a:solidFill>
            <a:schemeClr val="tx1"/>
          </a:solidFill>
          <a:latin typeface="Verdana" pitchFamily="34" charset="0"/>
        </a:defRPr>
      </a:lvl9pPr>
    </p:titleStyle>
    <p:bodyStyle>
      <a:lvl1pPr marL="171450" indent="-171450" algn="l" rtl="0" eaLnBrk="1" fontAlgn="base" hangingPunct="1">
        <a:spcBef>
          <a:spcPct val="40000"/>
        </a:spcBef>
        <a:spcAft>
          <a:spcPct val="10000"/>
        </a:spcAft>
        <a:buClr>
          <a:srgbClr val="00619D"/>
        </a:buClr>
        <a:buSzPct val="125000"/>
        <a:buFont typeface="Verdana" panose="020B0604030504040204" pitchFamily="34" charset="0"/>
        <a:buChar char="•"/>
        <a:defRPr sz="1800">
          <a:solidFill>
            <a:schemeClr val="tx1"/>
          </a:solidFill>
          <a:latin typeface="+mn-lt"/>
          <a:ea typeface="+mn-ea"/>
          <a:cs typeface="+mn-cs"/>
        </a:defRPr>
      </a:lvl1pPr>
      <a:lvl2pPr marL="390525" indent="-133350" algn="l" rtl="0" eaLnBrk="1" fontAlgn="base" hangingPunct="1">
        <a:spcBef>
          <a:spcPct val="0"/>
        </a:spcBef>
        <a:spcAft>
          <a:spcPct val="20000"/>
        </a:spcAft>
        <a:buClr>
          <a:srgbClr val="00619D"/>
        </a:buClr>
        <a:buFont typeface="Verdana" panose="020B0604030504040204" pitchFamily="34" charset="0"/>
        <a:buChar char="•"/>
        <a:defRPr sz="1500">
          <a:solidFill>
            <a:schemeClr val="tx1"/>
          </a:solidFill>
          <a:latin typeface="+mn-lt"/>
        </a:defRPr>
      </a:lvl2pPr>
      <a:lvl3pPr marL="604838" indent="-128588" algn="l" rtl="0" eaLnBrk="1" fontAlgn="base" hangingPunct="1">
        <a:spcBef>
          <a:spcPct val="0"/>
        </a:spcBef>
        <a:spcAft>
          <a:spcPct val="20000"/>
        </a:spcAft>
        <a:buClr>
          <a:srgbClr val="00619D"/>
        </a:buClr>
        <a:buFont typeface="Verdana" panose="020B0604030504040204" pitchFamily="34" charset="0"/>
        <a:buChar char="•"/>
        <a:defRPr>
          <a:solidFill>
            <a:schemeClr val="tx1"/>
          </a:solidFill>
          <a:latin typeface="+mn-lt"/>
        </a:defRPr>
      </a:lvl3pPr>
      <a:lvl4pPr marL="819150" indent="-128588" algn="l" rtl="0" eaLnBrk="1" fontAlgn="base" hangingPunct="1">
        <a:spcBef>
          <a:spcPct val="20000"/>
        </a:spcBef>
        <a:spcAft>
          <a:spcPct val="0"/>
        </a:spcAft>
        <a:buClr>
          <a:srgbClr val="01688A"/>
        </a:buClr>
        <a:buSzPct val="95000"/>
        <a:buFont typeface="Verdana" panose="020B0604030504040204" pitchFamily="34" charset="0"/>
        <a:buChar char="•"/>
        <a:defRPr sz="1050">
          <a:solidFill>
            <a:schemeClr val="tx1"/>
          </a:solidFill>
          <a:latin typeface="+mn-lt"/>
        </a:defRPr>
      </a:lvl4pPr>
      <a:lvl5pPr marL="1033463" indent="-128588" algn="l" rtl="0" eaLnBrk="1" fontAlgn="base" hangingPunct="1">
        <a:spcBef>
          <a:spcPct val="40000"/>
        </a:spcBef>
        <a:spcAft>
          <a:spcPct val="0"/>
        </a:spcAft>
        <a:buClr>
          <a:srgbClr val="00619D"/>
        </a:buClr>
        <a:buFont typeface="Verdana" panose="020B0604030504040204" pitchFamily="34" charset="0"/>
        <a:defRPr sz="1050">
          <a:solidFill>
            <a:schemeClr val="tx1"/>
          </a:solidFill>
          <a:latin typeface="+mn-lt"/>
        </a:defRPr>
      </a:lvl5pPr>
      <a:lvl6pPr marL="1376363" indent="-128588" algn="l" rtl="0" eaLnBrk="1" fontAlgn="base" hangingPunct="1">
        <a:spcBef>
          <a:spcPct val="40000"/>
        </a:spcBef>
        <a:spcAft>
          <a:spcPct val="0"/>
        </a:spcAft>
        <a:buClr>
          <a:srgbClr val="00619D"/>
        </a:buClr>
        <a:buFont typeface="Verdana" pitchFamily="34" charset="0"/>
        <a:defRPr sz="1050">
          <a:solidFill>
            <a:schemeClr val="tx1"/>
          </a:solidFill>
          <a:latin typeface="+mn-lt"/>
        </a:defRPr>
      </a:lvl6pPr>
      <a:lvl7pPr marL="1719263" indent="-128588" algn="l" rtl="0" eaLnBrk="1" fontAlgn="base" hangingPunct="1">
        <a:spcBef>
          <a:spcPct val="40000"/>
        </a:spcBef>
        <a:spcAft>
          <a:spcPct val="0"/>
        </a:spcAft>
        <a:buClr>
          <a:srgbClr val="00619D"/>
        </a:buClr>
        <a:buFont typeface="Verdana" pitchFamily="34" charset="0"/>
        <a:defRPr sz="1050">
          <a:solidFill>
            <a:schemeClr val="tx1"/>
          </a:solidFill>
          <a:latin typeface="+mn-lt"/>
        </a:defRPr>
      </a:lvl7pPr>
      <a:lvl8pPr marL="2062163" indent="-128588" algn="l" rtl="0" eaLnBrk="1" fontAlgn="base" hangingPunct="1">
        <a:spcBef>
          <a:spcPct val="40000"/>
        </a:spcBef>
        <a:spcAft>
          <a:spcPct val="0"/>
        </a:spcAft>
        <a:buClr>
          <a:srgbClr val="00619D"/>
        </a:buClr>
        <a:buFont typeface="Verdana" pitchFamily="34" charset="0"/>
        <a:defRPr sz="1050">
          <a:solidFill>
            <a:schemeClr val="tx1"/>
          </a:solidFill>
          <a:latin typeface="+mn-lt"/>
        </a:defRPr>
      </a:lvl8pPr>
      <a:lvl9pPr marL="2405063" indent="-128588" algn="l" rtl="0" eaLnBrk="1" fontAlgn="base" hangingPunct="1">
        <a:spcBef>
          <a:spcPct val="40000"/>
        </a:spcBef>
        <a:spcAft>
          <a:spcPct val="0"/>
        </a:spcAft>
        <a:buClr>
          <a:srgbClr val="00619D"/>
        </a:buClr>
        <a:buFont typeface="Verdana" pitchFamily="34" charset="0"/>
        <a:defRPr sz="105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360365" y="228600"/>
            <a:ext cx="642143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4"/>
          <p:cNvSpPr>
            <a:spLocks noGrp="1" noChangeArrowheads="1"/>
          </p:cNvSpPr>
          <p:nvPr>
            <p:ph type="body" idx="1"/>
          </p:nvPr>
        </p:nvSpPr>
        <p:spPr bwMode="auto">
          <a:xfrm>
            <a:off x="366715" y="1219200"/>
            <a:ext cx="8472487"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a:t>
            </a:r>
          </a:p>
          <a:p>
            <a:pPr lvl="4"/>
            <a:endParaRPr lang="en-US" altLang="en-US" smtClean="0"/>
          </a:p>
        </p:txBody>
      </p:sp>
      <p:sp>
        <p:nvSpPr>
          <p:cNvPr id="1028" name="Rectangle 6"/>
          <p:cNvSpPr>
            <a:spLocks noChangeArrowheads="1"/>
          </p:cNvSpPr>
          <p:nvPr/>
        </p:nvSpPr>
        <p:spPr bwMode="auto">
          <a:xfrm>
            <a:off x="8547100" y="6392867"/>
            <a:ext cx="5969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0048" tIns="35024" rIns="70048" bIns="35024" anchor="b"/>
          <a:lstStyle>
            <a:lvl1pPr defTabSz="933450">
              <a:defRPr b="1">
                <a:solidFill>
                  <a:schemeClr val="tx1"/>
                </a:solidFill>
                <a:latin typeface="Verdana" panose="020B0604030504040204" pitchFamily="34" charset="0"/>
              </a:defRPr>
            </a:lvl1pPr>
            <a:lvl2pPr marL="742950" indent="-285750" defTabSz="933450">
              <a:defRPr b="1">
                <a:solidFill>
                  <a:schemeClr val="tx1"/>
                </a:solidFill>
                <a:latin typeface="Verdana" panose="020B0604030504040204" pitchFamily="34" charset="0"/>
              </a:defRPr>
            </a:lvl2pPr>
            <a:lvl3pPr marL="1143000" indent="-228600" defTabSz="933450">
              <a:defRPr b="1">
                <a:solidFill>
                  <a:schemeClr val="tx1"/>
                </a:solidFill>
                <a:latin typeface="Verdana" panose="020B0604030504040204" pitchFamily="34" charset="0"/>
              </a:defRPr>
            </a:lvl3pPr>
            <a:lvl4pPr marL="1600200" indent="-228600" defTabSz="933450">
              <a:defRPr b="1">
                <a:solidFill>
                  <a:schemeClr val="tx1"/>
                </a:solidFill>
                <a:latin typeface="Verdana" panose="020B0604030504040204" pitchFamily="34" charset="0"/>
              </a:defRPr>
            </a:lvl4pPr>
            <a:lvl5pPr marL="2057400" indent="-228600" defTabSz="933450">
              <a:defRPr b="1">
                <a:solidFill>
                  <a:schemeClr val="tx1"/>
                </a:solidFill>
                <a:latin typeface="Verdana" panose="020B0604030504040204" pitchFamily="34" charset="0"/>
              </a:defRPr>
            </a:lvl5pPr>
            <a:lvl6pPr marL="2514600" indent="-228600" defTabSz="933450" eaLnBrk="0" fontAlgn="base" hangingPunct="0">
              <a:spcBef>
                <a:spcPct val="0"/>
              </a:spcBef>
              <a:spcAft>
                <a:spcPct val="0"/>
              </a:spcAft>
              <a:defRPr b="1">
                <a:solidFill>
                  <a:schemeClr val="tx1"/>
                </a:solidFill>
                <a:latin typeface="Verdana" panose="020B0604030504040204" pitchFamily="34" charset="0"/>
              </a:defRPr>
            </a:lvl6pPr>
            <a:lvl7pPr marL="2971800" indent="-228600" defTabSz="933450" eaLnBrk="0" fontAlgn="base" hangingPunct="0">
              <a:spcBef>
                <a:spcPct val="0"/>
              </a:spcBef>
              <a:spcAft>
                <a:spcPct val="0"/>
              </a:spcAft>
              <a:defRPr b="1">
                <a:solidFill>
                  <a:schemeClr val="tx1"/>
                </a:solidFill>
                <a:latin typeface="Verdana" panose="020B0604030504040204" pitchFamily="34" charset="0"/>
              </a:defRPr>
            </a:lvl7pPr>
            <a:lvl8pPr marL="3429000" indent="-228600" defTabSz="933450" eaLnBrk="0" fontAlgn="base" hangingPunct="0">
              <a:spcBef>
                <a:spcPct val="0"/>
              </a:spcBef>
              <a:spcAft>
                <a:spcPct val="0"/>
              </a:spcAft>
              <a:defRPr b="1">
                <a:solidFill>
                  <a:schemeClr val="tx1"/>
                </a:solidFill>
                <a:latin typeface="Verdana" panose="020B0604030504040204" pitchFamily="34" charset="0"/>
              </a:defRPr>
            </a:lvl8pPr>
            <a:lvl9pPr marL="3886200" indent="-228600" defTabSz="933450" eaLnBrk="0" fontAlgn="base" hangingPunct="0">
              <a:spcBef>
                <a:spcPct val="0"/>
              </a:spcBef>
              <a:spcAft>
                <a:spcPct val="0"/>
              </a:spcAft>
              <a:defRPr b="1">
                <a:solidFill>
                  <a:schemeClr val="tx1"/>
                </a:solidFill>
                <a:latin typeface="Verdana" panose="020B0604030504040204" pitchFamily="34" charset="0"/>
              </a:defRPr>
            </a:lvl9pPr>
          </a:lstStyle>
          <a:p>
            <a:pPr algn="ctr" eaLnBrk="1" hangingPunct="1">
              <a:defRPr/>
            </a:pPr>
            <a:fld id="{F0DD2271-2413-41A5-AC12-693262899F85}" type="slidenum">
              <a:rPr lang="en-US" altLang="en-US" sz="675" smtClean="0">
                <a:solidFill>
                  <a:srgbClr val="00619D"/>
                </a:solidFill>
              </a:rPr>
              <a:pPr algn="ctr" eaLnBrk="1" hangingPunct="1">
                <a:defRPr/>
              </a:pPr>
              <a:t>‹#›</a:t>
            </a:fld>
            <a:endParaRPr lang="en-US" altLang="en-US" sz="675" dirty="0" smtClean="0">
              <a:solidFill>
                <a:srgbClr val="00619D"/>
              </a:solidFill>
            </a:endParaRPr>
          </a:p>
        </p:txBody>
      </p:sp>
      <p:pic>
        <p:nvPicPr>
          <p:cNvPr id="1029" name="Picture 8" descr="SWWC _logo (CMYK 300 dpi 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315200" y="430213"/>
            <a:ext cx="1524000"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Rectangle 9"/>
          <p:cNvSpPr>
            <a:spLocks noChangeArrowheads="1"/>
          </p:cNvSpPr>
          <p:nvPr/>
        </p:nvSpPr>
        <p:spPr bwMode="auto">
          <a:xfrm>
            <a:off x="0" y="1023938"/>
            <a:ext cx="9144000" cy="42862"/>
          </a:xfrm>
          <a:prstGeom prst="rect">
            <a:avLst/>
          </a:prstGeom>
          <a:solidFill>
            <a:srgbClr val="0033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b="1">
                <a:solidFill>
                  <a:schemeClr val="tx1"/>
                </a:solidFill>
                <a:latin typeface="Verdana" pitchFamily="34" charset="0"/>
              </a:defRPr>
            </a:lvl1pPr>
            <a:lvl2pPr marL="742950" indent="-285750" eaLnBrk="0" hangingPunct="0">
              <a:defRPr b="1">
                <a:solidFill>
                  <a:schemeClr val="tx1"/>
                </a:solidFill>
                <a:latin typeface="Verdana" pitchFamily="34" charset="0"/>
              </a:defRPr>
            </a:lvl2pPr>
            <a:lvl3pPr marL="1143000" indent="-228600" eaLnBrk="0" hangingPunct="0">
              <a:defRPr b="1">
                <a:solidFill>
                  <a:schemeClr val="tx1"/>
                </a:solidFill>
                <a:latin typeface="Verdana" pitchFamily="34" charset="0"/>
              </a:defRPr>
            </a:lvl3pPr>
            <a:lvl4pPr marL="1600200" indent="-228600" eaLnBrk="0" hangingPunct="0">
              <a:defRPr b="1">
                <a:solidFill>
                  <a:schemeClr val="tx1"/>
                </a:solidFill>
                <a:latin typeface="Verdana" pitchFamily="34" charset="0"/>
              </a:defRPr>
            </a:lvl4pPr>
            <a:lvl5pPr marL="2057400" indent="-228600" eaLnBrk="0" hangingPunct="0">
              <a:defRPr b="1">
                <a:solidFill>
                  <a:schemeClr val="tx1"/>
                </a:solidFill>
                <a:latin typeface="Verdana" pitchFamily="34" charset="0"/>
              </a:defRPr>
            </a:lvl5pPr>
            <a:lvl6pPr marL="2514600" indent="-228600" eaLnBrk="0" fontAlgn="base" hangingPunct="0">
              <a:spcBef>
                <a:spcPct val="0"/>
              </a:spcBef>
              <a:spcAft>
                <a:spcPct val="0"/>
              </a:spcAft>
              <a:defRPr b="1">
                <a:solidFill>
                  <a:schemeClr val="tx1"/>
                </a:solidFill>
                <a:latin typeface="Verdana" pitchFamily="34" charset="0"/>
              </a:defRPr>
            </a:lvl6pPr>
            <a:lvl7pPr marL="2971800" indent="-228600" eaLnBrk="0" fontAlgn="base" hangingPunct="0">
              <a:spcBef>
                <a:spcPct val="0"/>
              </a:spcBef>
              <a:spcAft>
                <a:spcPct val="0"/>
              </a:spcAft>
              <a:defRPr b="1">
                <a:solidFill>
                  <a:schemeClr val="tx1"/>
                </a:solidFill>
                <a:latin typeface="Verdana" pitchFamily="34" charset="0"/>
              </a:defRPr>
            </a:lvl7pPr>
            <a:lvl8pPr marL="3429000" indent="-228600" eaLnBrk="0" fontAlgn="base" hangingPunct="0">
              <a:spcBef>
                <a:spcPct val="0"/>
              </a:spcBef>
              <a:spcAft>
                <a:spcPct val="0"/>
              </a:spcAft>
              <a:defRPr b="1">
                <a:solidFill>
                  <a:schemeClr val="tx1"/>
                </a:solidFill>
                <a:latin typeface="Verdana" pitchFamily="34" charset="0"/>
              </a:defRPr>
            </a:lvl8pPr>
            <a:lvl9pPr marL="3886200" indent="-228600" eaLnBrk="0" fontAlgn="base" hangingPunct="0">
              <a:spcBef>
                <a:spcPct val="0"/>
              </a:spcBef>
              <a:spcAft>
                <a:spcPct val="0"/>
              </a:spcAft>
              <a:defRPr b="1">
                <a:solidFill>
                  <a:schemeClr val="tx1"/>
                </a:solidFill>
                <a:latin typeface="Verdana" pitchFamily="34" charset="0"/>
              </a:defRPr>
            </a:lvl9pPr>
          </a:lstStyle>
          <a:p>
            <a:pPr eaLnBrk="1" hangingPunct="1">
              <a:defRPr/>
            </a:pPr>
            <a:endParaRPr lang="en-US" altLang="en-US" sz="1350" dirty="0" smtClean="0">
              <a:solidFill>
                <a:srgbClr val="000000"/>
              </a:solidFill>
            </a:endParaRPr>
          </a:p>
        </p:txBody>
      </p:sp>
      <p:sp>
        <p:nvSpPr>
          <p:cNvPr id="1031" name="Rectangle 10"/>
          <p:cNvSpPr>
            <a:spLocks noChangeArrowheads="1"/>
          </p:cNvSpPr>
          <p:nvPr/>
        </p:nvSpPr>
        <p:spPr bwMode="auto">
          <a:xfrm>
            <a:off x="4267200" y="6429375"/>
            <a:ext cx="106680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0048" tIns="35024" rIns="70048" bIns="35024" anchor="b"/>
          <a:lstStyle>
            <a:lvl1pPr defTabSz="933450" eaLnBrk="0" hangingPunct="0">
              <a:defRPr b="1">
                <a:solidFill>
                  <a:schemeClr val="tx1"/>
                </a:solidFill>
                <a:latin typeface="Verdana" pitchFamily="34" charset="0"/>
              </a:defRPr>
            </a:lvl1pPr>
            <a:lvl2pPr marL="742950" indent="-285750" defTabSz="933450" eaLnBrk="0" hangingPunct="0">
              <a:defRPr b="1">
                <a:solidFill>
                  <a:schemeClr val="tx1"/>
                </a:solidFill>
                <a:latin typeface="Verdana" pitchFamily="34" charset="0"/>
              </a:defRPr>
            </a:lvl2pPr>
            <a:lvl3pPr marL="1143000" indent="-228600" defTabSz="933450" eaLnBrk="0" hangingPunct="0">
              <a:defRPr b="1">
                <a:solidFill>
                  <a:schemeClr val="tx1"/>
                </a:solidFill>
                <a:latin typeface="Verdana" pitchFamily="34" charset="0"/>
              </a:defRPr>
            </a:lvl3pPr>
            <a:lvl4pPr marL="1600200" indent="-228600" defTabSz="933450" eaLnBrk="0" hangingPunct="0">
              <a:defRPr b="1">
                <a:solidFill>
                  <a:schemeClr val="tx1"/>
                </a:solidFill>
                <a:latin typeface="Verdana" pitchFamily="34" charset="0"/>
              </a:defRPr>
            </a:lvl4pPr>
            <a:lvl5pPr marL="2057400" indent="-228600" defTabSz="933450" eaLnBrk="0" hangingPunct="0">
              <a:defRPr b="1">
                <a:solidFill>
                  <a:schemeClr val="tx1"/>
                </a:solidFill>
                <a:latin typeface="Verdana" pitchFamily="34" charset="0"/>
              </a:defRPr>
            </a:lvl5pPr>
            <a:lvl6pPr marL="2514600" indent="-228600" defTabSz="933450" eaLnBrk="0" fontAlgn="base" hangingPunct="0">
              <a:spcBef>
                <a:spcPct val="0"/>
              </a:spcBef>
              <a:spcAft>
                <a:spcPct val="0"/>
              </a:spcAft>
              <a:defRPr b="1">
                <a:solidFill>
                  <a:schemeClr val="tx1"/>
                </a:solidFill>
                <a:latin typeface="Verdana" pitchFamily="34" charset="0"/>
              </a:defRPr>
            </a:lvl6pPr>
            <a:lvl7pPr marL="2971800" indent="-228600" defTabSz="933450" eaLnBrk="0" fontAlgn="base" hangingPunct="0">
              <a:spcBef>
                <a:spcPct val="0"/>
              </a:spcBef>
              <a:spcAft>
                <a:spcPct val="0"/>
              </a:spcAft>
              <a:defRPr b="1">
                <a:solidFill>
                  <a:schemeClr val="tx1"/>
                </a:solidFill>
                <a:latin typeface="Verdana" pitchFamily="34" charset="0"/>
              </a:defRPr>
            </a:lvl7pPr>
            <a:lvl8pPr marL="3429000" indent="-228600" defTabSz="933450" eaLnBrk="0" fontAlgn="base" hangingPunct="0">
              <a:spcBef>
                <a:spcPct val="0"/>
              </a:spcBef>
              <a:spcAft>
                <a:spcPct val="0"/>
              </a:spcAft>
              <a:defRPr b="1">
                <a:solidFill>
                  <a:schemeClr val="tx1"/>
                </a:solidFill>
                <a:latin typeface="Verdana" pitchFamily="34" charset="0"/>
              </a:defRPr>
            </a:lvl8pPr>
            <a:lvl9pPr marL="3886200" indent="-228600" defTabSz="933450" eaLnBrk="0" fontAlgn="base" hangingPunct="0">
              <a:spcBef>
                <a:spcPct val="0"/>
              </a:spcBef>
              <a:spcAft>
                <a:spcPct val="0"/>
              </a:spcAft>
              <a:defRPr b="1">
                <a:solidFill>
                  <a:schemeClr val="tx1"/>
                </a:solidFill>
                <a:latin typeface="Verdana" pitchFamily="34" charset="0"/>
              </a:defRPr>
            </a:lvl9pPr>
          </a:lstStyle>
          <a:p>
            <a:pPr algn="ctr" eaLnBrk="1" hangingPunct="1">
              <a:defRPr/>
            </a:pPr>
            <a:endParaRPr lang="en-US" altLang="en-US" sz="675" dirty="0" smtClean="0">
              <a:solidFill>
                <a:srgbClr val="00619D"/>
              </a:solidFill>
            </a:endParaRPr>
          </a:p>
        </p:txBody>
      </p:sp>
    </p:spTree>
    <p:extLst>
      <p:ext uri="{BB962C8B-B14F-4D97-AF65-F5344CB8AC3E}">
        <p14:creationId xmlns:p14="http://schemas.microsoft.com/office/powerpoint/2010/main" val="81667206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timing>
    <p:tnLst>
      <p:par>
        <p:cTn id="1" dur="indefinite" restart="never" nodeType="tmRoot"/>
      </p:par>
    </p:tnLst>
  </p:timing>
  <p:txStyles>
    <p:titleStyle>
      <a:lvl1pPr algn="l" rtl="0" eaLnBrk="1" fontAlgn="base" hangingPunct="1">
        <a:spcBef>
          <a:spcPct val="0"/>
        </a:spcBef>
        <a:spcAft>
          <a:spcPct val="0"/>
        </a:spcAft>
        <a:defRPr sz="1800">
          <a:solidFill>
            <a:schemeClr val="tx1"/>
          </a:solidFill>
          <a:latin typeface="+mj-lt"/>
          <a:ea typeface="+mj-ea"/>
          <a:cs typeface="+mj-cs"/>
        </a:defRPr>
      </a:lvl1pPr>
      <a:lvl2pPr algn="l" rtl="0" eaLnBrk="1" fontAlgn="base" hangingPunct="1">
        <a:spcBef>
          <a:spcPct val="0"/>
        </a:spcBef>
        <a:spcAft>
          <a:spcPct val="0"/>
        </a:spcAft>
        <a:defRPr sz="1800">
          <a:solidFill>
            <a:schemeClr val="tx1"/>
          </a:solidFill>
          <a:latin typeface="Verdana" pitchFamily="34" charset="0"/>
        </a:defRPr>
      </a:lvl2pPr>
      <a:lvl3pPr algn="l" rtl="0" eaLnBrk="1" fontAlgn="base" hangingPunct="1">
        <a:spcBef>
          <a:spcPct val="0"/>
        </a:spcBef>
        <a:spcAft>
          <a:spcPct val="0"/>
        </a:spcAft>
        <a:defRPr sz="1800">
          <a:solidFill>
            <a:schemeClr val="tx1"/>
          </a:solidFill>
          <a:latin typeface="Verdana" pitchFamily="34" charset="0"/>
        </a:defRPr>
      </a:lvl3pPr>
      <a:lvl4pPr algn="l" rtl="0" eaLnBrk="1" fontAlgn="base" hangingPunct="1">
        <a:spcBef>
          <a:spcPct val="0"/>
        </a:spcBef>
        <a:spcAft>
          <a:spcPct val="0"/>
        </a:spcAft>
        <a:defRPr sz="1800">
          <a:solidFill>
            <a:schemeClr val="tx1"/>
          </a:solidFill>
          <a:latin typeface="Verdana" pitchFamily="34" charset="0"/>
        </a:defRPr>
      </a:lvl4pPr>
      <a:lvl5pPr algn="l" rtl="0" eaLnBrk="1" fontAlgn="base" hangingPunct="1">
        <a:spcBef>
          <a:spcPct val="0"/>
        </a:spcBef>
        <a:spcAft>
          <a:spcPct val="0"/>
        </a:spcAft>
        <a:defRPr sz="1800">
          <a:solidFill>
            <a:schemeClr val="tx1"/>
          </a:solidFill>
          <a:latin typeface="Verdana" pitchFamily="34" charset="0"/>
        </a:defRPr>
      </a:lvl5pPr>
      <a:lvl6pPr marL="342900" algn="l" rtl="0" eaLnBrk="1" fontAlgn="base" hangingPunct="1">
        <a:spcBef>
          <a:spcPct val="0"/>
        </a:spcBef>
        <a:spcAft>
          <a:spcPct val="0"/>
        </a:spcAft>
        <a:defRPr sz="1800">
          <a:solidFill>
            <a:schemeClr val="tx1"/>
          </a:solidFill>
          <a:latin typeface="Verdana" pitchFamily="34" charset="0"/>
        </a:defRPr>
      </a:lvl6pPr>
      <a:lvl7pPr marL="685800" algn="l" rtl="0" eaLnBrk="1" fontAlgn="base" hangingPunct="1">
        <a:spcBef>
          <a:spcPct val="0"/>
        </a:spcBef>
        <a:spcAft>
          <a:spcPct val="0"/>
        </a:spcAft>
        <a:defRPr sz="1800">
          <a:solidFill>
            <a:schemeClr val="tx1"/>
          </a:solidFill>
          <a:latin typeface="Verdana" pitchFamily="34" charset="0"/>
        </a:defRPr>
      </a:lvl7pPr>
      <a:lvl8pPr marL="1028700" algn="l" rtl="0" eaLnBrk="1" fontAlgn="base" hangingPunct="1">
        <a:spcBef>
          <a:spcPct val="0"/>
        </a:spcBef>
        <a:spcAft>
          <a:spcPct val="0"/>
        </a:spcAft>
        <a:defRPr sz="1800">
          <a:solidFill>
            <a:schemeClr val="tx1"/>
          </a:solidFill>
          <a:latin typeface="Verdana" pitchFamily="34" charset="0"/>
        </a:defRPr>
      </a:lvl8pPr>
      <a:lvl9pPr marL="1371600" algn="l" rtl="0" eaLnBrk="1" fontAlgn="base" hangingPunct="1">
        <a:spcBef>
          <a:spcPct val="0"/>
        </a:spcBef>
        <a:spcAft>
          <a:spcPct val="0"/>
        </a:spcAft>
        <a:defRPr sz="1800">
          <a:solidFill>
            <a:schemeClr val="tx1"/>
          </a:solidFill>
          <a:latin typeface="Verdana" pitchFamily="34" charset="0"/>
        </a:defRPr>
      </a:lvl9pPr>
    </p:titleStyle>
    <p:bodyStyle>
      <a:lvl1pPr marL="171450" indent="-171450" algn="l" rtl="0" eaLnBrk="1" fontAlgn="base" hangingPunct="1">
        <a:spcBef>
          <a:spcPct val="40000"/>
        </a:spcBef>
        <a:spcAft>
          <a:spcPct val="10000"/>
        </a:spcAft>
        <a:buClr>
          <a:srgbClr val="00619D"/>
        </a:buClr>
        <a:buSzPct val="125000"/>
        <a:buFont typeface="Verdana" panose="020B0604030504040204" pitchFamily="34" charset="0"/>
        <a:buChar char="•"/>
        <a:defRPr sz="1800">
          <a:solidFill>
            <a:schemeClr val="tx1"/>
          </a:solidFill>
          <a:latin typeface="+mn-lt"/>
          <a:ea typeface="+mn-ea"/>
          <a:cs typeface="+mn-cs"/>
        </a:defRPr>
      </a:lvl1pPr>
      <a:lvl2pPr marL="390525" indent="-133350" algn="l" rtl="0" eaLnBrk="1" fontAlgn="base" hangingPunct="1">
        <a:spcBef>
          <a:spcPct val="0"/>
        </a:spcBef>
        <a:spcAft>
          <a:spcPct val="20000"/>
        </a:spcAft>
        <a:buClr>
          <a:srgbClr val="00619D"/>
        </a:buClr>
        <a:buFont typeface="Verdana" panose="020B0604030504040204" pitchFamily="34" charset="0"/>
        <a:buChar char="•"/>
        <a:defRPr sz="1500">
          <a:solidFill>
            <a:schemeClr val="tx1"/>
          </a:solidFill>
          <a:latin typeface="+mn-lt"/>
        </a:defRPr>
      </a:lvl2pPr>
      <a:lvl3pPr marL="604838" indent="-128588" algn="l" rtl="0" eaLnBrk="1" fontAlgn="base" hangingPunct="1">
        <a:spcBef>
          <a:spcPct val="0"/>
        </a:spcBef>
        <a:spcAft>
          <a:spcPct val="20000"/>
        </a:spcAft>
        <a:buClr>
          <a:srgbClr val="00619D"/>
        </a:buClr>
        <a:buFont typeface="Verdana" panose="020B0604030504040204" pitchFamily="34" charset="0"/>
        <a:buChar char="•"/>
        <a:defRPr>
          <a:solidFill>
            <a:schemeClr val="tx1"/>
          </a:solidFill>
          <a:latin typeface="+mn-lt"/>
        </a:defRPr>
      </a:lvl3pPr>
      <a:lvl4pPr marL="819150" indent="-128588" algn="l" rtl="0" eaLnBrk="1" fontAlgn="base" hangingPunct="1">
        <a:spcBef>
          <a:spcPct val="20000"/>
        </a:spcBef>
        <a:spcAft>
          <a:spcPct val="0"/>
        </a:spcAft>
        <a:buClr>
          <a:srgbClr val="01688A"/>
        </a:buClr>
        <a:buSzPct val="95000"/>
        <a:buFont typeface="Verdana" panose="020B0604030504040204" pitchFamily="34" charset="0"/>
        <a:buChar char="•"/>
        <a:defRPr sz="1050">
          <a:solidFill>
            <a:schemeClr val="tx1"/>
          </a:solidFill>
          <a:latin typeface="+mn-lt"/>
        </a:defRPr>
      </a:lvl4pPr>
      <a:lvl5pPr marL="1033463" indent="-128588" algn="l" rtl="0" eaLnBrk="1" fontAlgn="base" hangingPunct="1">
        <a:spcBef>
          <a:spcPct val="40000"/>
        </a:spcBef>
        <a:spcAft>
          <a:spcPct val="0"/>
        </a:spcAft>
        <a:buClr>
          <a:srgbClr val="00619D"/>
        </a:buClr>
        <a:buFont typeface="Verdana" panose="020B0604030504040204" pitchFamily="34" charset="0"/>
        <a:defRPr sz="1050">
          <a:solidFill>
            <a:schemeClr val="tx1"/>
          </a:solidFill>
          <a:latin typeface="+mn-lt"/>
        </a:defRPr>
      </a:lvl5pPr>
      <a:lvl6pPr marL="1376363" indent="-128588" algn="l" rtl="0" eaLnBrk="1" fontAlgn="base" hangingPunct="1">
        <a:spcBef>
          <a:spcPct val="40000"/>
        </a:spcBef>
        <a:spcAft>
          <a:spcPct val="0"/>
        </a:spcAft>
        <a:buClr>
          <a:srgbClr val="00619D"/>
        </a:buClr>
        <a:buFont typeface="Verdana" pitchFamily="34" charset="0"/>
        <a:defRPr sz="1050">
          <a:solidFill>
            <a:schemeClr val="tx1"/>
          </a:solidFill>
          <a:latin typeface="+mn-lt"/>
        </a:defRPr>
      </a:lvl6pPr>
      <a:lvl7pPr marL="1719263" indent="-128588" algn="l" rtl="0" eaLnBrk="1" fontAlgn="base" hangingPunct="1">
        <a:spcBef>
          <a:spcPct val="40000"/>
        </a:spcBef>
        <a:spcAft>
          <a:spcPct val="0"/>
        </a:spcAft>
        <a:buClr>
          <a:srgbClr val="00619D"/>
        </a:buClr>
        <a:buFont typeface="Verdana" pitchFamily="34" charset="0"/>
        <a:defRPr sz="1050">
          <a:solidFill>
            <a:schemeClr val="tx1"/>
          </a:solidFill>
          <a:latin typeface="+mn-lt"/>
        </a:defRPr>
      </a:lvl7pPr>
      <a:lvl8pPr marL="2062163" indent="-128588" algn="l" rtl="0" eaLnBrk="1" fontAlgn="base" hangingPunct="1">
        <a:spcBef>
          <a:spcPct val="40000"/>
        </a:spcBef>
        <a:spcAft>
          <a:spcPct val="0"/>
        </a:spcAft>
        <a:buClr>
          <a:srgbClr val="00619D"/>
        </a:buClr>
        <a:buFont typeface="Verdana" pitchFamily="34" charset="0"/>
        <a:defRPr sz="1050">
          <a:solidFill>
            <a:schemeClr val="tx1"/>
          </a:solidFill>
          <a:latin typeface="+mn-lt"/>
        </a:defRPr>
      </a:lvl8pPr>
      <a:lvl9pPr marL="2405063" indent="-128588" algn="l" rtl="0" eaLnBrk="1" fontAlgn="base" hangingPunct="1">
        <a:spcBef>
          <a:spcPct val="40000"/>
        </a:spcBef>
        <a:spcAft>
          <a:spcPct val="0"/>
        </a:spcAft>
        <a:buClr>
          <a:srgbClr val="00619D"/>
        </a:buClr>
        <a:buFont typeface="Verdana" pitchFamily="34" charset="0"/>
        <a:defRPr sz="105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image" Target="../media/image40.png"/><Relationship Id="rId7" Type="http://schemas.openxmlformats.org/officeDocument/2006/relationships/image" Target="../media/image44.jpeg"/><Relationship Id="rId2" Type="http://schemas.openxmlformats.org/officeDocument/2006/relationships/image" Target="../media/image38.jpeg"/><Relationship Id="rId1" Type="http://schemas.openxmlformats.org/officeDocument/2006/relationships/slideLayout" Target="../slideLayouts/slideLayout12.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6.xml"/><Relationship Id="rId4" Type="http://schemas.openxmlformats.org/officeDocument/2006/relationships/image" Target="../media/image48.jpeg"/></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8.png"/><Relationship Id="rId1" Type="http://schemas.openxmlformats.org/officeDocument/2006/relationships/slideLayout" Target="../slideLayouts/slideLayout12.xml"/><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8.pn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image" Target="../media/image12.wmf"/><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wmf"/></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32.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0" y="1597689"/>
            <a:ext cx="4459158" cy="1424074"/>
          </a:xfrm>
        </p:spPr>
        <p:txBody>
          <a:bodyPr/>
          <a:lstStyle/>
          <a:p>
            <a:pPr eaLnBrk="1" hangingPunct="1"/>
            <a:r>
              <a:rPr lang="en-US" altLang="en-US" sz="4800" dirty="0" smtClean="0"/>
              <a:t>Stewards of the Environment </a:t>
            </a:r>
          </a:p>
        </p:txBody>
      </p:sp>
      <p:cxnSp>
        <p:nvCxnSpPr>
          <p:cNvPr id="3" name="Straight Connector 2"/>
          <p:cNvCxnSpPr/>
          <p:nvPr/>
        </p:nvCxnSpPr>
        <p:spPr>
          <a:xfrm>
            <a:off x="4541537" y="1103956"/>
            <a:ext cx="0" cy="2033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05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16775" y="4176713"/>
            <a:ext cx="1793875"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3"/>
          <p:cNvPicPr>
            <a:picLocks noChangeAspect="1"/>
          </p:cNvPicPr>
          <p:nvPr/>
        </p:nvPicPr>
        <p:blipFill>
          <a:blip r:embed="rId3">
            <a:extLst>
              <a:ext uri="{28A0092B-C50C-407E-A947-70E740481C1C}">
                <a14:useLocalDpi xmlns:a14="http://schemas.microsoft.com/office/drawing/2010/main" val="0"/>
              </a:ext>
            </a:extLst>
          </a:blip>
          <a:srcRect b="6882"/>
          <a:stretch>
            <a:fillRect/>
          </a:stretch>
        </p:blipFill>
        <p:spPr bwMode="auto">
          <a:xfrm>
            <a:off x="3871913" y="4176713"/>
            <a:ext cx="3225800"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90713" y="4175125"/>
            <a:ext cx="1846262" cy="246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6213" y="4146550"/>
            <a:ext cx="1609725" cy="249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59410" y="1688355"/>
            <a:ext cx="3963313" cy="1273922"/>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a:xfrm>
            <a:off x="228600" y="228600"/>
            <a:ext cx="7239000" cy="762000"/>
          </a:xfrm>
        </p:spPr>
        <p:txBody>
          <a:bodyPr/>
          <a:lstStyle/>
          <a:p>
            <a:r>
              <a:rPr lang="en-US" sz="2400" dirty="0" smtClean="0"/>
              <a:t>Stewardship of the Environment</a:t>
            </a:r>
            <a:endParaRPr lang="en-US" sz="2400" dirty="0"/>
          </a:p>
        </p:txBody>
      </p:sp>
      <p:graphicFrame>
        <p:nvGraphicFramePr>
          <p:cNvPr id="6" name="Chart 5"/>
          <p:cNvGraphicFramePr>
            <a:graphicFrameLocks noGrp="1"/>
          </p:cNvGraphicFramePr>
          <p:nvPr>
            <p:extLst/>
          </p:nvPr>
        </p:nvGraphicFramePr>
        <p:xfrm>
          <a:off x="389238" y="1397061"/>
          <a:ext cx="7659130" cy="4806031"/>
        </p:xfrm>
        <a:graphic>
          <a:graphicData uri="http://schemas.openxmlformats.org/drawingml/2006/chart">
            <c:chart xmlns:c="http://schemas.openxmlformats.org/drawingml/2006/chart" xmlns:r="http://schemas.openxmlformats.org/officeDocument/2006/relationships" r:id="rId3"/>
          </a:graphicData>
        </a:graphic>
      </p:graphicFrame>
      <p:pic>
        <p:nvPicPr>
          <p:cNvPr id="2" name="Picture 1"/>
          <p:cNvPicPr>
            <a:picLocks noChangeAspect="1"/>
          </p:cNvPicPr>
          <p:nvPr/>
        </p:nvPicPr>
        <p:blipFill>
          <a:blip r:embed="rId4"/>
          <a:stretch>
            <a:fillRect/>
          </a:stretch>
        </p:blipFill>
        <p:spPr>
          <a:xfrm>
            <a:off x="6991925" y="228600"/>
            <a:ext cx="2152075" cy="688908"/>
          </a:xfrm>
          <a:prstGeom prst="rect">
            <a:avLst/>
          </a:prstGeom>
        </p:spPr>
      </p:pic>
    </p:spTree>
    <p:extLst>
      <p:ext uri="{BB962C8B-B14F-4D97-AF65-F5344CB8AC3E}">
        <p14:creationId xmlns:p14="http://schemas.microsoft.com/office/powerpoint/2010/main" val="2433753697"/>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a:xfrm>
            <a:off x="228600" y="228600"/>
            <a:ext cx="7239000" cy="762000"/>
          </a:xfrm>
        </p:spPr>
        <p:txBody>
          <a:bodyPr/>
          <a:lstStyle/>
          <a:p>
            <a:r>
              <a:rPr lang="en-US" sz="2400" dirty="0" smtClean="0"/>
              <a:t>Customer Care</a:t>
            </a:r>
            <a:endParaRPr lang="en-US" sz="2400" dirty="0"/>
          </a:p>
        </p:txBody>
      </p:sp>
      <p:pic>
        <p:nvPicPr>
          <p:cNvPr id="2" name="Picture 1"/>
          <p:cNvPicPr>
            <a:picLocks noChangeAspect="1"/>
          </p:cNvPicPr>
          <p:nvPr/>
        </p:nvPicPr>
        <p:blipFill>
          <a:blip r:embed="rId3"/>
          <a:stretch>
            <a:fillRect/>
          </a:stretch>
        </p:blipFill>
        <p:spPr>
          <a:xfrm>
            <a:off x="74139" y="1167066"/>
            <a:ext cx="4151872" cy="2811389"/>
          </a:xfrm>
          <a:prstGeom prst="rect">
            <a:avLst/>
          </a:prstGeom>
          <a:ln>
            <a:solidFill>
              <a:schemeClr val="accent4"/>
            </a:solidFill>
          </a:ln>
        </p:spPr>
      </p:pic>
      <p:pic>
        <p:nvPicPr>
          <p:cNvPr id="3" name="Picture 2"/>
          <p:cNvPicPr>
            <a:picLocks noChangeAspect="1"/>
          </p:cNvPicPr>
          <p:nvPr/>
        </p:nvPicPr>
        <p:blipFill>
          <a:blip r:embed="rId4"/>
          <a:stretch>
            <a:fillRect/>
          </a:stretch>
        </p:blipFill>
        <p:spPr>
          <a:xfrm>
            <a:off x="6857000" y="265146"/>
            <a:ext cx="2152075" cy="688908"/>
          </a:xfrm>
          <a:prstGeom prst="rect">
            <a:avLst/>
          </a:prstGeom>
        </p:spPr>
      </p:pic>
      <p:sp>
        <p:nvSpPr>
          <p:cNvPr id="5" name="TextBox 4"/>
          <p:cNvSpPr txBox="1"/>
          <p:nvPr/>
        </p:nvSpPr>
        <p:spPr>
          <a:xfrm>
            <a:off x="683740" y="3970255"/>
            <a:ext cx="2932670" cy="369332"/>
          </a:xfrm>
          <a:prstGeom prst="rect">
            <a:avLst/>
          </a:prstGeom>
          <a:noFill/>
        </p:spPr>
        <p:txBody>
          <a:bodyPr wrap="square" rtlCol="0">
            <a:spAutoFit/>
          </a:bodyPr>
          <a:lstStyle/>
          <a:p>
            <a:r>
              <a:rPr lang="en-US" dirty="0" smtClean="0"/>
              <a:t>Customer Call Pick-Up Time</a:t>
            </a:r>
            <a:endParaRPr lang="en-US" dirty="0"/>
          </a:p>
        </p:txBody>
      </p:sp>
      <p:sp>
        <p:nvSpPr>
          <p:cNvPr id="6" name="TextBox 5"/>
          <p:cNvSpPr txBox="1"/>
          <p:nvPr/>
        </p:nvSpPr>
        <p:spPr>
          <a:xfrm>
            <a:off x="4414548" y="5653642"/>
            <a:ext cx="4653123" cy="800219"/>
          </a:xfrm>
          <a:prstGeom prst="rect">
            <a:avLst/>
          </a:prstGeom>
          <a:noFill/>
        </p:spPr>
        <p:txBody>
          <a:bodyPr wrap="square" rtlCol="0">
            <a:spAutoFit/>
          </a:bodyPr>
          <a:lstStyle/>
          <a:p>
            <a:r>
              <a:rPr lang="en-US" dirty="0" smtClean="0"/>
              <a:t>WISH- </a:t>
            </a:r>
            <a:r>
              <a:rPr lang="en-US" sz="1400" dirty="0">
                <a:latin typeface="+mn-lt"/>
              </a:rPr>
              <a:t>Water Invoice and Statement Help (WISH) program, a low-income rate assistance program for qualifying residential customers.</a:t>
            </a:r>
            <a:r>
              <a:rPr lang="en-US" sz="1400" dirty="0" smtClean="0">
                <a:latin typeface="+mn-lt"/>
              </a:rPr>
              <a:t> </a:t>
            </a:r>
            <a:endParaRPr lang="en-US" sz="1400" dirty="0">
              <a:latin typeface="+mn-lt"/>
            </a:endParaRPr>
          </a:p>
        </p:txBody>
      </p:sp>
      <p:pic>
        <p:nvPicPr>
          <p:cNvPr id="7" name="Picture 6"/>
          <p:cNvPicPr>
            <a:picLocks noChangeAspect="1"/>
          </p:cNvPicPr>
          <p:nvPr/>
        </p:nvPicPr>
        <p:blipFill>
          <a:blip r:embed="rId5"/>
          <a:stretch>
            <a:fillRect/>
          </a:stretch>
        </p:blipFill>
        <p:spPr>
          <a:xfrm>
            <a:off x="4473144" y="1302760"/>
            <a:ext cx="4535929" cy="4120916"/>
          </a:xfrm>
          <a:prstGeom prst="rect">
            <a:avLst/>
          </a:prstGeom>
          <a:ln>
            <a:solidFill>
              <a:schemeClr val="accent4"/>
            </a:solidFill>
          </a:ln>
        </p:spPr>
      </p:pic>
      <p:pic>
        <p:nvPicPr>
          <p:cNvPr id="4" name="Picture 3"/>
          <p:cNvPicPr>
            <a:picLocks noChangeAspect="1"/>
          </p:cNvPicPr>
          <p:nvPr/>
        </p:nvPicPr>
        <p:blipFill>
          <a:blip r:embed="rId6"/>
          <a:stretch>
            <a:fillRect/>
          </a:stretch>
        </p:blipFill>
        <p:spPr>
          <a:xfrm>
            <a:off x="58949" y="4539048"/>
            <a:ext cx="4355599" cy="2241063"/>
          </a:xfrm>
          <a:prstGeom prst="rect">
            <a:avLst/>
          </a:prstGeom>
          <a:ln>
            <a:solidFill>
              <a:schemeClr val="accent4"/>
            </a:solidFill>
          </a:ln>
        </p:spPr>
      </p:pic>
    </p:spTree>
    <p:extLst>
      <p:ext uri="{BB962C8B-B14F-4D97-AF65-F5344CB8AC3E}">
        <p14:creationId xmlns:p14="http://schemas.microsoft.com/office/powerpoint/2010/main" val="2022772565"/>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a:xfrm>
            <a:off x="228600" y="228600"/>
            <a:ext cx="7239000" cy="762000"/>
          </a:xfrm>
        </p:spPr>
        <p:txBody>
          <a:bodyPr/>
          <a:lstStyle/>
          <a:p>
            <a:r>
              <a:rPr lang="en-US" sz="2400" dirty="0" smtClean="0"/>
              <a:t>Customer Care</a:t>
            </a:r>
            <a:endParaRPr lang="en-US" sz="2400" dirty="0"/>
          </a:p>
        </p:txBody>
      </p:sp>
      <p:pic>
        <p:nvPicPr>
          <p:cNvPr id="3" name="Picture 2"/>
          <p:cNvPicPr>
            <a:picLocks noChangeAspect="1"/>
          </p:cNvPicPr>
          <p:nvPr/>
        </p:nvPicPr>
        <p:blipFill>
          <a:blip r:embed="rId3"/>
          <a:stretch>
            <a:fillRect/>
          </a:stretch>
        </p:blipFill>
        <p:spPr>
          <a:xfrm>
            <a:off x="6857000" y="265146"/>
            <a:ext cx="2152075" cy="688908"/>
          </a:xfrm>
          <a:prstGeom prst="rect">
            <a:avLst/>
          </a:prstGeom>
        </p:spPr>
      </p:pic>
      <p:pic>
        <p:nvPicPr>
          <p:cNvPr id="8" name="Picture 7"/>
          <p:cNvPicPr>
            <a:picLocks noChangeAspect="1"/>
          </p:cNvPicPr>
          <p:nvPr/>
        </p:nvPicPr>
        <p:blipFill>
          <a:blip r:embed="rId4"/>
          <a:stretch>
            <a:fillRect/>
          </a:stretch>
        </p:blipFill>
        <p:spPr>
          <a:xfrm>
            <a:off x="115671" y="1186248"/>
            <a:ext cx="6128387" cy="3163330"/>
          </a:xfrm>
          <a:prstGeom prst="rect">
            <a:avLst/>
          </a:prstGeom>
          <a:ln>
            <a:solidFill>
              <a:schemeClr val="accent4"/>
            </a:solidFill>
          </a:ln>
        </p:spPr>
      </p:pic>
      <p:pic>
        <p:nvPicPr>
          <p:cNvPr id="9" name="Picture 8"/>
          <p:cNvPicPr>
            <a:picLocks noChangeAspect="1"/>
          </p:cNvPicPr>
          <p:nvPr/>
        </p:nvPicPr>
        <p:blipFill>
          <a:blip r:embed="rId5"/>
          <a:stretch>
            <a:fillRect/>
          </a:stretch>
        </p:blipFill>
        <p:spPr>
          <a:xfrm>
            <a:off x="3378127" y="3176148"/>
            <a:ext cx="5630948" cy="3381170"/>
          </a:xfrm>
          <a:prstGeom prst="rect">
            <a:avLst/>
          </a:prstGeom>
          <a:ln>
            <a:solidFill>
              <a:schemeClr val="accent4"/>
            </a:solidFill>
          </a:ln>
        </p:spPr>
      </p:pic>
    </p:spTree>
    <p:extLst>
      <p:ext uri="{BB962C8B-B14F-4D97-AF65-F5344CB8AC3E}">
        <p14:creationId xmlns:p14="http://schemas.microsoft.com/office/powerpoint/2010/main" val="221451608"/>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3007" y="271849"/>
            <a:ext cx="2150074" cy="691095"/>
          </a:xfrm>
          <a:prstGeom prst="rect">
            <a:avLst/>
          </a:prstGeom>
        </p:spPr>
      </p:pic>
      <p:sp>
        <p:nvSpPr>
          <p:cNvPr id="3" name="Title 2"/>
          <p:cNvSpPr>
            <a:spLocks noGrp="1"/>
          </p:cNvSpPr>
          <p:nvPr>
            <p:ph type="ctrTitle"/>
          </p:nvPr>
        </p:nvSpPr>
        <p:spPr>
          <a:xfrm>
            <a:off x="59725" y="271849"/>
            <a:ext cx="3408405" cy="884620"/>
          </a:xfrm>
        </p:spPr>
        <p:txBody>
          <a:bodyPr/>
          <a:lstStyle/>
          <a:p>
            <a:r>
              <a:rPr lang="en-US" sz="2400" dirty="0" smtClean="0"/>
              <a:t>Employee Success</a:t>
            </a:r>
            <a:endParaRPr lang="en-US" sz="2400" dirty="0"/>
          </a:p>
        </p:txBody>
      </p:sp>
      <p:sp>
        <p:nvSpPr>
          <p:cNvPr id="2" name="Rectangle 1"/>
          <p:cNvSpPr/>
          <p:nvPr/>
        </p:nvSpPr>
        <p:spPr>
          <a:xfrm>
            <a:off x="547815" y="1190282"/>
            <a:ext cx="7912445" cy="2677656"/>
          </a:xfrm>
          <a:prstGeom prst="rect">
            <a:avLst/>
          </a:prstGeom>
        </p:spPr>
        <p:txBody>
          <a:bodyPr wrap="square">
            <a:spAutoFit/>
          </a:bodyPr>
          <a:lstStyle/>
          <a:p>
            <a:pPr marL="285750" indent="-285750">
              <a:lnSpc>
                <a:spcPct val="150000"/>
              </a:lnSpc>
              <a:buFont typeface="Wingdings" panose="05000000000000000000" pitchFamily="2" charset="2"/>
              <a:buChar char="v"/>
            </a:pPr>
            <a:r>
              <a:rPr lang="en-US" sz="2000" dirty="0" smtClean="0">
                <a:latin typeface="+mn-lt"/>
              </a:rPr>
              <a:t>20 people obtained Water and Wastewater Certifications in 2016</a:t>
            </a:r>
          </a:p>
          <a:p>
            <a:pPr marL="285750" indent="-285750">
              <a:lnSpc>
                <a:spcPct val="150000"/>
              </a:lnSpc>
              <a:buFont typeface="Wingdings" panose="05000000000000000000" pitchFamily="2" charset="2"/>
              <a:buChar char="v"/>
            </a:pPr>
            <a:r>
              <a:rPr lang="en-US" sz="2000" dirty="0" smtClean="0">
                <a:latin typeface="+mn-lt"/>
              </a:rPr>
              <a:t>Companywide </a:t>
            </a:r>
            <a:r>
              <a:rPr lang="en-US" sz="2000" dirty="0">
                <a:latin typeface="+mn-lt"/>
              </a:rPr>
              <a:t>“Voluntary” turnover was 7.9% for 2016 vs  12.2% in 2015</a:t>
            </a:r>
            <a:r>
              <a:rPr lang="en-US" sz="2000" dirty="0" smtClean="0">
                <a:latin typeface="+mn-lt"/>
              </a:rPr>
              <a:t>.</a:t>
            </a:r>
          </a:p>
          <a:p>
            <a:pPr marL="285750" indent="-285750">
              <a:lnSpc>
                <a:spcPct val="150000"/>
              </a:lnSpc>
              <a:buFont typeface="Wingdings" panose="05000000000000000000" pitchFamily="2" charset="2"/>
              <a:buChar char="v"/>
            </a:pPr>
            <a:r>
              <a:rPr lang="en-US" sz="2000" dirty="0" smtClean="0">
                <a:latin typeface="+mn-lt"/>
              </a:rPr>
              <a:t>12 </a:t>
            </a:r>
            <a:r>
              <a:rPr lang="en-US" sz="2000" dirty="0" smtClean="0">
                <a:latin typeface="+mn-lt"/>
              </a:rPr>
              <a:t>internal promotions </a:t>
            </a:r>
            <a:r>
              <a:rPr lang="en-US" sz="2000" dirty="0" smtClean="0">
                <a:latin typeface="+mn-lt"/>
              </a:rPr>
              <a:t>in 2016</a:t>
            </a:r>
          </a:p>
          <a:p>
            <a:r>
              <a:rPr lang="en-US" dirty="0" smtClean="0"/>
              <a:t> </a:t>
            </a:r>
            <a:endParaRPr lang="en-US" dirty="0"/>
          </a:p>
        </p:txBody>
      </p:sp>
      <p:pic>
        <p:nvPicPr>
          <p:cNvPr id="5" name="Picture 4"/>
          <p:cNvPicPr>
            <a:picLocks noChangeAspect="1"/>
          </p:cNvPicPr>
          <p:nvPr/>
        </p:nvPicPr>
        <p:blipFill>
          <a:blip r:embed="rId3"/>
          <a:stretch>
            <a:fillRect/>
          </a:stretch>
        </p:blipFill>
        <p:spPr>
          <a:xfrm>
            <a:off x="2199503" y="3591980"/>
            <a:ext cx="4934465" cy="2797182"/>
          </a:xfrm>
          <a:prstGeom prst="rect">
            <a:avLst/>
          </a:prstGeom>
        </p:spPr>
      </p:pic>
      <p:sp>
        <p:nvSpPr>
          <p:cNvPr id="6" name="Rectangle 5"/>
          <p:cNvSpPr/>
          <p:nvPr/>
        </p:nvSpPr>
        <p:spPr>
          <a:xfrm>
            <a:off x="2859511" y="6343086"/>
            <a:ext cx="3338478" cy="369332"/>
          </a:xfrm>
          <a:prstGeom prst="rect">
            <a:avLst/>
          </a:prstGeom>
        </p:spPr>
        <p:txBody>
          <a:bodyPr wrap="none">
            <a:spAutoFit/>
          </a:bodyPr>
          <a:lstStyle/>
          <a:p>
            <a:r>
              <a:rPr lang="en-US" dirty="0" smtClean="0"/>
              <a:t>2016 Missions </a:t>
            </a:r>
            <a:r>
              <a:rPr lang="en-US" dirty="0"/>
              <a:t>and Values </a:t>
            </a:r>
            <a:r>
              <a:rPr lang="en-US" dirty="0" smtClean="0"/>
              <a:t>Awards</a:t>
            </a:r>
            <a:endParaRPr lang="en-US" dirty="0"/>
          </a:p>
        </p:txBody>
      </p:sp>
    </p:spTree>
    <p:extLst>
      <p:ext uri="{BB962C8B-B14F-4D97-AF65-F5344CB8AC3E}">
        <p14:creationId xmlns:p14="http://schemas.microsoft.com/office/powerpoint/2010/main" val="3713945004"/>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3007" y="271849"/>
            <a:ext cx="2150074" cy="691095"/>
          </a:xfrm>
          <a:prstGeom prst="rect">
            <a:avLst/>
          </a:prstGeom>
        </p:spPr>
      </p:pic>
      <p:sp>
        <p:nvSpPr>
          <p:cNvPr id="3" name="Title 2"/>
          <p:cNvSpPr>
            <a:spLocks noGrp="1"/>
          </p:cNvSpPr>
          <p:nvPr>
            <p:ph type="ctrTitle"/>
          </p:nvPr>
        </p:nvSpPr>
        <p:spPr>
          <a:xfrm>
            <a:off x="166815" y="353526"/>
            <a:ext cx="4767649" cy="527740"/>
          </a:xfrm>
        </p:spPr>
        <p:txBody>
          <a:bodyPr/>
          <a:lstStyle/>
          <a:p>
            <a:r>
              <a:rPr lang="en-US" sz="2400" dirty="0" smtClean="0"/>
              <a:t>Community Citizenship</a:t>
            </a:r>
            <a:endParaRPr lang="en-US" sz="2400" dirty="0"/>
          </a:p>
        </p:txBody>
      </p:sp>
      <p:pic>
        <p:nvPicPr>
          <p:cNvPr id="6" name="Picture 5"/>
          <p:cNvPicPr>
            <a:picLocks noChangeAspect="1"/>
          </p:cNvPicPr>
          <p:nvPr/>
        </p:nvPicPr>
        <p:blipFill>
          <a:blip r:embed="rId3"/>
          <a:stretch>
            <a:fillRect/>
          </a:stretch>
        </p:blipFill>
        <p:spPr>
          <a:xfrm>
            <a:off x="66473" y="1901630"/>
            <a:ext cx="3063138" cy="2299667"/>
          </a:xfrm>
          <a:prstGeom prst="rect">
            <a:avLst/>
          </a:prstGeom>
          <a:ln>
            <a:solidFill>
              <a:schemeClr val="accent4"/>
            </a:solidFill>
          </a:ln>
        </p:spPr>
      </p:pic>
      <p:pic>
        <p:nvPicPr>
          <p:cNvPr id="8" name="Picture 7"/>
          <p:cNvPicPr>
            <a:picLocks noChangeAspect="1"/>
          </p:cNvPicPr>
          <p:nvPr/>
        </p:nvPicPr>
        <p:blipFill>
          <a:blip r:embed="rId4"/>
          <a:stretch>
            <a:fillRect/>
          </a:stretch>
        </p:blipFill>
        <p:spPr>
          <a:xfrm>
            <a:off x="166815" y="4786183"/>
            <a:ext cx="2510085" cy="1882564"/>
          </a:xfrm>
          <a:prstGeom prst="rect">
            <a:avLst/>
          </a:prstGeom>
          <a:ln>
            <a:solidFill>
              <a:schemeClr val="accent4"/>
            </a:solidFill>
          </a:ln>
        </p:spPr>
      </p:pic>
      <p:sp>
        <p:nvSpPr>
          <p:cNvPr id="2" name="TextBox 1"/>
          <p:cNvSpPr txBox="1"/>
          <p:nvPr/>
        </p:nvSpPr>
        <p:spPr>
          <a:xfrm>
            <a:off x="90269" y="1643857"/>
            <a:ext cx="3063138" cy="276999"/>
          </a:xfrm>
          <a:prstGeom prst="rect">
            <a:avLst/>
          </a:prstGeom>
          <a:noFill/>
        </p:spPr>
        <p:txBody>
          <a:bodyPr wrap="square" rtlCol="0">
            <a:spAutoFit/>
          </a:bodyPr>
          <a:lstStyle/>
          <a:p>
            <a:pPr eaLnBrk="1" fontAlgn="auto" hangingPunct="1">
              <a:spcBef>
                <a:spcPts val="0"/>
              </a:spcBef>
              <a:spcAft>
                <a:spcPts val="0"/>
              </a:spcAft>
            </a:pPr>
            <a:r>
              <a:rPr lang="en-US" sz="1200" dirty="0" smtClean="0">
                <a:solidFill>
                  <a:srgbClr val="006699"/>
                </a:solidFill>
                <a:latin typeface="Verdana"/>
              </a:rPr>
              <a:t>West Covina’s Touch A Truck Event</a:t>
            </a:r>
            <a:endParaRPr lang="en-US" sz="1200" dirty="0">
              <a:solidFill>
                <a:srgbClr val="006699"/>
              </a:solidFill>
              <a:latin typeface="Verdana"/>
            </a:endParaRPr>
          </a:p>
        </p:txBody>
      </p:sp>
      <p:sp>
        <p:nvSpPr>
          <p:cNvPr id="9" name="TextBox 8"/>
          <p:cNvSpPr txBox="1"/>
          <p:nvPr/>
        </p:nvSpPr>
        <p:spPr>
          <a:xfrm>
            <a:off x="3196084" y="3430879"/>
            <a:ext cx="3135817" cy="276999"/>
          </a:xfrm>
          <a:prstGeom prst="rect">
            <a:avLst/>
          </a:prstGeom>
          <a:noFill/>
        </p:spPr>
        <p:txBody>
          <a:bodyPr wrap="square" rtlCol="0">
            <a:spAutoFit/>
          </a:bodyPr>
          <a:lstStyle/>
          <a:p>
            <a:pPr algn="ctr" eaLnBrk="1" fontAlgn="auto" hangingPunct="1">
              <a:spcBef>
                <a:spcPts val="0"/>
              </a:spcBef>
              <a:spcAft>
                <a:spcPts val="0"/>
              </a:spcAft>
            </a:pPr>
            <a:r>
              <a:rPr lang="en-US" sz="1200" dirty="0" smtClean="0">
                <a:solidFill>
                  <a:srgbClr val="006699"/>
                </a:solidFill>
                <a:latin typeface="Verdana"/>
              </a:rPr>
              <a:t>West Covina Earth Day Event</a:t>
            </a:r>
            <a:endParaRPr lang="en-US" sz="1200" dirty="0">
              <a:solidFill>
                <a:srgbClr val="006699"/>
              </a:solidFill>
              <a:latin typeface="Verdana"/>
            </a:endParaRPr>
          </a:p>
        </p:txBody>
      </p:sp>
      <p:pic>
        <p:nvPicPr>
          <p:cNvPr id="13" name="Picture 12"/>
          <p:cNvPicPr>
            <a:picLocks noChangeAspect="1"/>
          </p:cNvPicPr>
          <p:nvPr/>
        </p:nvPicPr>
        <p:blipFill>
          <a:blip r:embed="rId5"/>
          <a:stretch>
            <a:fillRect/>
          </a:stretch>
        </p:blipFill>
        <p:spPr>
          <a:xfrm>
            <a:off x="6323663" y="1876786"/>
            <a:ext cx="2811180" cy="2154345"/>
          </a:xfrm>
          <a:prstGeom prst="rect">
            <a:avLst/>
          </a:prstGeom>
        </p:spPr>
      </p:pic>
      <p:sp>
        <p:nvSpPr>
          <p:cNvPr id="14" name="TextBox 13"/>
          <p:cNvSpPr txBox="1"/>
          <p:nvPr/>
        </p:nvSpPr>
        <p:spPr>
          <a:xfrm>
            <a:off x="6323663" y="1527104"/>
            <a:ext cx="2820337" cy="276999"/>
          </a:xfrm>
          <a:prstGeom prst="rect">
            <a:avLst/>
          </a:prstGeom>
          <a:noFill/>
        </p:spPr>
        <p:txBody>
          <a:bodyPr wrap="square" rtlCol="0">
            <a:spAutoFit/>
          </a:bodyPr>
          <a:lstStyle/>
          <a:p>
            <a:pPr eaLnBrk="1" fontAlgn="auto" hangingPunct="1">
              <a:spcBef>
                <a:spcPts val="0"/>
              </a:spcBef>
              <a:spcAft>
                <a:spcPts val="0"/>
              </a:spcAft>
            </a:pPr>
            <a:r>
              <a:rPr lang="en-US" sz="1200" dirty="0" smtClean="0">
                <a:solidFill>
                  <a:srgbClr val="006699"/>
                </a:solidFill>
                <a:latin typeface="Verdana"/>
              </a:rPr>
              <a:t>West Covina Community Meeting</a:t>
            </a:r>
            <a:endParaRPr lang="en-US" sz="1200" dirty="0">
              <a:solidFill>
                <a:srgbClr val="006699"/>
              </a:solidFill>
              <a:latin typeface="Verdana"/>
            </a:endParaRPr>
          </a:p>
        </p:txBody>
      </p:sp>
      <p:sp>
        <p:nvSpPr>
          <p:cNvPr id="15" name="TextBox 14"/>
          <p:cNvSpPr txBox="1"/>
          <p:nvPr/>
        </p:nvSpPr>
        <p:spPr>
          <a:xfrm>
            <a:off x="78916" y="4365704"/>
            <a:ext cx="2685882" cy="461665"/>
          </a:xfrm>
          <a:prstGeom prst="rect">
            <a:avLst/>
          </a:prstGeom>
          <a:noFill/>
        </p:spPr>
        <p:txBody>
          <a:bodyPr wrap="square" rtlCol="0">
            <a:spAutoFit/>
          </a:bodyPr>
          <a:lstStyle/>
          <a:p>
            <a:pPr algn="ctr" eaLnBrk="1" fontAlgn="auto" hangingPunct="1">
              <a:spcBef>
                <a:spcPts val="0"/>
              </a:spcBef>
              <a:spcAft>
                <a:spcPts val="0"/>
              </a:spcAft>
            </a:pPr>
            <a:r>
              <a:rPr lang="en-US" sz="1200" dirty="0" smtClean="0">
                <a:solidFill>
                  <a:srgbClr val="006699"/>
                </a:solidFill>
                <a:latin typeface="Verdana"/>
              </a:rPr>
              <a:t>West Covina Heart of the Valley 5k Run/Walk</a:t>
            </a:r>
            <a:endParaRPr lang="en-US" sz="1200" dirty="0">
              <a:solidFill>
                <a:srgbClr val="006699"/>
              </a:solidFill>
              <a:latin typeface="Verdana"/>
            </a:endParaRPr>
          </a:p>
        </p:txBody>
      </p:sp>
      <p:sp>
        <p:nvSpPr>
          <p:cNvPr id="16" name="TextBox 15"/>
          <p:cNvSpPr txBox="1"/>
          <p:nvPr/>
        </p:nvSpPr>
        <p:spPr>
          <a:xfrm>
            <a:off x="3359493" y="6155925"/>
            <a:ext cx="2636875" cy="276999"/>
          </a:xfrm>
          <a:prstGeom prst="rect">
            <a:avLst/>
          </a:prstGeom>
          <a:noFill/>
        </p:spPr>
        <p:txBody>
          <a:bodyPr wrap="square" rtlCol="0">
            <a:spAutoFit/>
          </a:bodyPr>
          <a:lstStyle/>
          <a:p>
            <a:pPr eaLnBrk="1" fontAlgn="auto" hangingPunct="1">
              <a:spcBef>
                <a:spcPts val="0"/>
              </a:spcBef>
              <a:spcAft>
                <a:spcPts val="0"/>
              </a:spcAft>
            </a:pPr>
            <a:r>
              <a:rPr lang="en-US" sz="1200" dirty="0" smtClean="0">
                <a:solidFill>
                  <a:srgbClr val="006699"/>
                </a:solidFill>
                <a:latin typeface="Verdana"/>
              </a:rPr>
              <a:t>West Covina $20,000 Donation</a:t>
            </a:r>
            <a:endParaRPr lang="en-US" sz="1200" dirty="0">
              <a:solidFill>
                <a:srgbClr val="006699"/>
              </a:solidFill>
              <a:latin typeface="Verdana"/>
            </a:endParaRPr>
          </a:p>
        </p:txBody>
      </p:sp>
      <p:sp>
        <p:nvSpPr>
          <p:cNvPr id="17" name="TextBox 16"/>
          <p:cNvSpPr txBox="1"/>
          <p:nvPr/>
        </p:nvSpPr>
        <p:spPr>
          <a:xfrm>
            <a:off x="6142486" y="4423370"/>
            <a:ext cx="3033548" cy="276999"/>
          </a:xfrm>
          <a:prstGeom prst="rect">
            <a:avLst/>
          </a:prstGeom>
          <a:noFill/>
        </p:spPr>
        <p:txBody>
          <a:bodyPr wrap="square" rtlCol="0">
            <a:spAutoFit/>
          </a:bodyPr>
          <a:lstStyle/>
          <a:p>
            <a:pPr eaLnBrk="1" fontAlgn="auto" hangingPunct="1">
              <a:spcBef>
                <a:spcPts val="0"/>
              </a:spcBef>
              <a:spcAft>
                <a:spcPts val="0"/>
              </a:spcAft>
            </a:pPr>
            <a:r>
              <a:rPr lang="en-US" sz="1200" dirty="0" smtClean="0">
                <a:solidFill>
                  <a:srgbClr val="006699"/>
                </a:solidFill>
                <a:latin typeface="Verdana"/>
              </a:rPr>
              <a:t>West Covina Public Works Luncheon</a:t>
            </a:r>
            <a:endParaRPr lang="en-US" sz="1200" dirty="0">
              <a:solidFill>
                <a:srgbClr val="006699"/>
              </a:solidFill>
              <a:latin typeface="Verdana"/>
            </a:endParaRPr>
          </a:p>
        </p:txBody>
      </p:sp>
      <p:sp>
        <p:nvSpPr>
          <p:cNvPr id="11" name="TextBox 10"/>
          <p:cNvSpPr txBox="1"/>
          <p:nvPr/>
        </p:nvSpPr>
        <p:spPr>
          <a:xfrm>
            <a:off x="166815" y="1216640"/>
            <a:ext cx="2839032" cy="369332"/>
          </a:xfrm>
          <a:prstGeom prst="rect">
            <a:avLst/>
          </a:prstGeom>
          <a:noFill/>
        </p:spPr>
        <p:txBody>
          <a:bodyPr wrap="square" rtlCol="0">
            <a:spAutoFit/>
          </a:bodyPr>
          <a:lstStyle/>
          <a:p>
            <a:r>
              <a:rPr lang="en-US" dirty="0" smtClean="0"/>
              <a:t>2017 So far…</a:t>
            </a:r>
            <a:endParaRPr lang="en-US" dirty="0"/>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17275" y="4711715"/>
            <a:ext cx="2487828" cy="1865871"/>
          </a:xfrm>
          <a:prstGeom prst="rect">
            <a:avLst/>
          </a:prstGeom>
          <a:ln>
            <a:solidFill>
              <a:schemeClr val="accent4"/>
            </a:solidFill>
          </a:ln>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79129" y="4110681"/>
            <a:ext cx="2722166" cy="2041624"/>
          </a:xfrm>
          <a:prstGeom prst="rect">
            <a:avLst/>
          </a:prstGeom>
          <a:ln>
            <a:solidFill>
              <a:schemeClr val="accent4"/>
            </a:solidFill>
          </a:ln>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75773" y="1401306"/>
            <a:ext cx="2725523" cy="2044142"/>
          </a:xfrm>
          <a:prstGeom prst="rect">
            <a:avLst/>
          </a:prstGeom>
          <a:ln>
            <a:solidFill>
              <a:schemeClr val="accent4"/>
            </a:solidFill>
          </a:ln>
        </p:spPr>
      </p:pic>
    </p:spTree>
    <p:extLst>
      <p:ext uri="{BB962C8B-B14F-4D97-AF65-F5344CB8AC3E}">
        <p14:creationId xmlns:p14="http://schemas.microsoft.com/office/powerpoint/2010/main" val="2418898347"/>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title"/>
          </p:nvPr>
        </p:nvSpPr>
        <p:spPr/>
        <p:txBody>
          <a:bodyPr/>
          <a:lstStyle/>
          <a:p>
            <a:pPr eaLnBrk="1" hangingPunct="1"/>
            <a:r>
              <a:rPr lang="en-US" altLang="en-US" dirty="0" smtClean="0">
                <a:solidFill>
                  <a:schemeClr val="bg1"/>
                </a:solidFill>
              </a:rPr>
              <a:t>Mission and Values</a:t>
            </a:r>
          </a:p>
        </p:txBody>
      </p:sp>
      <p:sp>
        <p:nvSpPr>
          <p:cNvPr id="8" name="Content Placeholder 2"/>
          <p:cNvSpPr txBox="1">
            <a:spLocks/>
          </p:cNvSpPr>
          <p:nvPr/>
        </p:nvSpPr>
        <p:spPr bwMode="auto">
          <a:xfrm>
            <a:off x="73391" y="4479190"/>
            <a:ext cx="8770937" cy="1885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fontAlgn="auto" hangingPunct="1">
              <a:spcBef>
                <a:spcPts val="0"/>
              </a:spcBef>
              <a:spcAft>
                <a:spcPts val="0"/>
              </a:spcAft>
              <a:buFont typeface="Arial" panose="020B0604020202020204" pitchFamily="34" charset="0"/>
              <a:buNone/>
              <a:defRPr/>
            </a:pPr>
            <a:endParaRPr lang="en-US" sz="2000" dirty="0" smtClean="0">
              <a:solidFill>
                <a:srgbClr val="000000"/>
              </a:solidFill>
            </a:endParaRPr>
          </a:p>
        </p:txBody>
      </p:sp>
      <p:sp>
        <p:nvSpPr>
          <p:cNvPr id="7" name="Rectangle 2"/>
          <p:cNvSpPr txBox="1">
            <a:spLocks noChangeArrowheads="1"/>
          </p:cNvSpPr>
          <p:nvPr/>
        </p:nvSpPr>
        <p:spPr bwMode="auto">
          <a:xfrm>
            <a:off x="152400" y="198438"/>
            <a:ext cx="7239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a:solidFill>
                  <a:schemeClr val="tx1"/>
                </a:solidFill>
                <a:latin typeface="+mj-lt"/>
                <a:ea typeface="+mj-ea"/>
                <a:cs typeface="+mj-cs"/>
              </a:defRPr>
            </a:lvl1pPr>
            <a:lvl2pPr algn="l" rtl="0" eaLnBrk="0" fontAlgn="base" hangingPunct="0">
              <a:spcBef>
                <a:spcPct val="0"/>
              </a:spcBef>
              <a:spcAft>
                <a:spcPct val="0"/>
              </a:spcAft>
              <a:defRPr sz="2400">
                <a:solidFill>
                  <a:schemeClr val="tx1"/>
                </a:solidFill>
                <a:latin typeface="Verdana" pitchFamily="34" charset="0"/>
              </a:defRPr>
            </a:lvl2pPr>
            <a:lvl3pPr algn="l" rtl="0" eaLnBrk="0" fontAlgn="base" hangingPunct="0">
              <a:spcBef>
                <a:spcPct val="0"/>
              </a:spcBef>
              <a:spcAft>
                <a:spcPct val="0"/>
              </a:spcAft>
              <a:defRPr sz="2400">
                <a:solidFill>
                  <a:schemeClr val="tx1"/>
                </a:solidFill>
                <a:latin typeface="Verdana" pitchFamily="34" charset="0"/>
              </a:defRPr>
            </a:lvl3pPr>
            <a:lvl4pPr algn="l" rtl="0" eaLnBrk="0" fontAlgn="base" hangingPunct="0">
              <a:spcBef>
                <a:spcPct val="0"/>
              </a:spcBef>
              <a:spcAft>
                <a:spcPct val="0"/>
              </a:spcAft>
              <a:defRPr sz="2400">
                <a:solidFill>
                  <a:schemeClr val="tx1"/>
                </a:solidFill>
                <a:latin typeface="Verdana" pitchFamily="34" charset="0"/>
              </a:defRPr>
            </a:lvl4pPr>
            <a:lvl5pPr algn="l" rtl="0" eaLnBrk="0" fontAlgn="base" hangingPunct="0">
              <a:spcBef>
                <a:spcPct val="0"/>
              </a:spcBef>
              <a:spcAft>
                <a:spcPct val="0"/>
              </a:spcAft>
              <a:defRPr sz="2400">
                <a:solidFill>
                  <a:schemeClr val="tx1"/>
                </a:solidFill>
                <a:latin typeface="Verdana" pitchFamily="34" charset="0"/>
              </a:defRPr>
            </a:lvl5pPr>
            <a:lvl6pPr marL="457200" algn="l" rtl="0" fontAlgn="base">
              <a:spcBef>
                <a:spcPct val="0"/>
              </a:spcBef>
              <a:spcAft>
                <a:spcPct val="0"/>
              </a:spcAft>
              <a:defRPr sz="2400">
                <a:solidFill>
                  <a:schemeClr val="tx1"/>
                </a:solidFill>
                <a:latin typeface="Verdana" pitchFamily="34" charset="0"/>
              </a:defRPr>
            </a:lvl6pPr>
            <a:lvl7pPr marL="914400" algn="l" rtl="0" fontAlgn="base">
              <a:spcBef>
                <a:spcPct val="0"/>
              </a:spcBef>
              <a:spcAft>
                <a:spcPct val="0"/>
              </a:spcAft>
              <a:defRPr sz="2400">
                <a:solidFill>
                  <a:schemeClr val="tx1"/>
                </a:solidFill>
                <a:latin typeface="Verdana" pitchFamily="34" charset="0"/>
              </a:defRPr>
            </a:lvl7pPr>
            <a:lvl8pPr marL="1371600" algn="l" rtl="0" fontAlgn="base">
              <a:spcBef>
                <a:spcPct val="0"/>
              </a:spcBef>
              <a:spcAft>
                <a:spcPct val="0"/>
              </a:spcAft>
              <a:defRPr sz="2400">
                <a:solidFill>
                  <a:schemeClr val="tx1"/>
                </a:solidFill>
                <a:latin typeface="Verdana" pitchFamily="34" charset="0"/>
              </a:defRPr>
            </a:lvl8pPr>
            <a:lvl9pPr marL="1828800" algn="l" rtl="0" fontAlgn="base">
              <a:spcBef>
                <a:spcPct val="0"/>
              </a:spcBef>
              <a:spcAft>
                <a:spcPct val="0"/>
              </a:spcAft>
              <a:defRPr sz="2400">
                <a:solidFill>
                  <a:schemeClr val="tx1"/>
                </a:solidFill>
                <a:latin typeface="Verdana" pitchFamily="34" charset="0"/>
              </a:defRPr>
            </a:lvl9pPr>
          </a:lstStyle>
          <a:p>
            <a:pPr>
              <a:spcBef>
                <a:spcPct val="40000"/>
              </a:spcBef>
              <a:spcAft>
                <a:spcPct val="10000"/>
              </a:spcAft>
            </a:pPr>
            <a:r>
              <a:rPr lang="en-US" altLang="en-US" kern="0" dirty="0" smtClean="0">
                <a:solidFill>
                  <a:srgbClr val="000000"/>
                </a:solidFill>
              </a:rPr>
              <a:t>Capital Improvement Plan</a:t>
            </a:r>
            <a:endParaRPr lang="en-US" altLang="en-US" sz="2000" i="1" kern="0" dirty="0" smtClean="0">
              <a:solidFill>
                <a:srgbClr val="000000"/>
              </a:solidFill>
            </a:endParaRPr>
          </a:p>
        </p:txBody>
      </p:sp>
      <p:pic>
        <p:nvPicPr>
          <p:cNvPr id="2" name="Picture 1"/>
          <p:cNvPicPr>
            <a:picLocks noChangeAspect="1"/>
          </p:cNvPicPr>
          <p:nvPr/>
        </p:nvPicPr>
        <p:blipFill>
          <a:blip r:embed="rId2"/>
          <a:stretch>
            <a:fillRect/>
          </a:stretch>
        </p:blipFill>
        <p:spPr>
          <a:xfrm>
            <a:off x="6973636" y="265434"/>
            <a:ext cx="2170364" cy="695004"/>
          </a:xfrm>
          <a:prstGeom prst="rect">
            <a:avLst/>
          </a:prstGeom>
        </p:spPr>
      </p:pic>
      <p:pic>
        <p:nvPicPr>
          <p:cNvPr id="3" name="Picture 2"/>
          <p:cNvPicPr>
            <a:picLocks noChangeAspect="1"/>
          </p:cNvPicPr>
          <p:nvPr/>
        </p:nvPicPr>
        <p:blipFill>
          <a:blip r:embed="rId2"/>
          <a:stretch>
            <a:fillRect/>
          </a:stretch>
        </p:blipFill>
        <p:spPr>
          <a:xfrm>
            <a:off x="6973636" y="295524"/>
            <a:ext cx="2170364" cy="695004"/>
          </a:xfrm>
          <a:prstGeom prst="rect">
            <a:avLst/>
          </a:prstGeom>
        </p:spPr>
      </p:pic>
      <p:graphicFrame>
        <p:nvGraphicFramePr>
          <p:cNvPr id="9" name="Content Placeholder 8"/>
          <p:cNvGraphicFramePr>
            <a:graphicFrameLocks noGrp="1"/>
          </p:cNvGraphicFramePr>
          <p:nvPr>
            <p:ph sz="half" idx="2"/>
            <p:extLst/>
          </p:nvPr>
        </p:nvGraphicFramePr>
        <p:xfrm>
          <a:off x="1877499" y="2160700"/>
          <a:ext cx="5676598" cy="3366888"/>
        </p:xfrm>
        <a:graphic>
          <a:graphicData uri="http://schemas.openxmlformats.org/drawingml/2006/table">
            <a:tbl>
              <a:tblPr firstRow="1">
                <a:tableStyleId>{21E4AEA4-8DFA-4A89-87EB-49C32662AFE0}</a:tableStyleId>
              </a:tblPr>
              <a:tblGrid>
                <a:gridCol w="2871918"/>
                <a:gridCol w="771155"/>
                <a:gridCol w="573555"/>
                <a:gridCol w="729985"/>
                <a:gridCol w="729985"/>
              </a:tblGrid>
              <a:tr h="438130">
                <a:tc>
                  <a:txBody>
                    <a:bodyPr/>
                    <a:lstStyle/>
                    <a:p>
                      <a:pPr algn="ctr" fontAlgn="b"/>
                      <a:r>
                        <a:rPr lang="en-US" sz="800" u="none" strike="noStrike" dirty="0">
                          <a:effectLst/>
                        </a:rPr>
                        <a:t>Project Description</a:t>
                      </a:r>
                      <a:endParaRPr lang="en-US" sz="800" b="0" i="0" u="none" strike="noStrike" dirty="0">
                        <a:solidFill>
                          <a:srgbClr val="000000"/>
                        </a:solidFill>
                        <a:effectLst/>
                        <a:latin typeface="Calibri" panose="020F0502020204030204" pitchFamily="34" charset="0"/>
                      </a:endParaRPr>
                    </a:p>
                  </a:txBody>
                  <a:tcPr marL="7044" marR="7044" marT="70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800" u="none" strike="noStrike">
                          <a:effectLst/>
                        </a:rPr>
                        <a:t>Asset Type</a:t>
                      </a:r>
                      <a:endParaRPr lang="en-US" sz="800" b="0" i="0" u="none" strike="noStrike">
                        <a:solidFill>
                          <a:srgbClr val="000000"/>
                        </a:solidFill>
                        <a:effectLst/>
                        <a:latin typeface="Calibri" panose="020F0502020204030204" pitchFamily="34" charset="0"/>
                      </a:endParaRPr>
                    </a:p>
                  </a:txBody>
                  <a:tcPr marL="7044" marR="7044" marT="70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800" u="none" strike="noStrike">
                          <a:effectLst/>
                        </a:rPr>
                        <a:t>2017</a:t>
                      </a:r>
                      <a:endParaRPr lang="en-US" sz="800" b="0" i="0" u="none" strike="noStrike">
                        <a:solidFill>
                          <a:srgbClr val="000000"/>
                        </a:solidFill>
                        <a:effectLst/>
                        <a:latin typeface="Calibri" panose="020F0502020204030204" pitchFamily="34" charset="0"/>
                      </a:endParaRPr>
                    </a:p>
                  </a:txBody>
                  <a:tcPr marL="7044" marR="7044" marT="70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800" u="none" strike="noStrike">
                          <a:effectLst/>
                        </a:rPr>
                        <a:t>2018</a:t>
                      </a:r>
                      <a:endParaRPr lang="en-US" sz="800" b="0" i="0" u="none" strike="noStrike">
                        <a:solidFill>
                          <a:srgbClr val="000000"/>
                        </a:solidFill>
                        <a:effectLst/>
                        <a:latin typeface="Calibri" panose="020F0502020204030204" pitchFamily="34" charset="0"/>
                      </a:endParaRPr>
                    </a:p>
                  </a:txBody>
                  <a:tcPr marL="7044" marR="7044" marT="70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800" u="none" strike="noStrike" dirty="0">
                          <a:effectLst/>
                        </a:rPr>
                        <a:t>2019</a:t>
                      </a:r>
                      <a:endParaRPr lang="en-US" sz="800" b="0" i="0" u="none" strike="noStrike" dirty="0">
                        <a:solidFill>
                          <a:srgbClr val="000000"/>
                        </a:solidFill>
                        <a:effectLst/>
                        <a:latin typeface="Calibri" panose="020F0502020204030204" pitchFamily="34" charset="0"/>
                      </a:endParaRPr>
                    </a:p>
                  </a:txBody>
                  <a:tcPr marL="7044" marR="7044" marT="70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38130">
                <a:tc>
                  <a:txBody>
                    <a:bodyPr/>
                    <a:lstStyle/>
                    <a:p>
                      <a:pPr algn="l" fontAlgn="b"/>
                      <a:r>
                        <a:rPr lang="en-US" sz="800" u="none" strike="noStrike" dirty="0">
                          <a:effectLst/>
                        </a:rPr>
                        <a:t>Plant 129 Reservoir Replacement</a:t>
                      </a:r>
                      <a:endParaRPr lang="en-US" sz="800" b="0" i="0" u="none" strike="noStrike" dirty="0">
                        <a:solidFill>
                          <a:srgbClr val="000000"/>
                        </a:solidFill>
                        <a:effectLst/>
                        <a:latin typeface="Calibri" panose="020F0502020204030204" pitchFamily="34" charset="0"/>
                      </a:endParaRPr>
                    </a:p>
                  </a:txBody>
                  <a:tcPr marL="7044" marR="7044" marT="70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800" u="none" strike="noStrike">
                          <a:effectLst/>
                        </a:rPr>
                        <a:t>Reservoir</a:t>
                      </a:r>
                      <a:endParaRPr lang="en-US" sz="800" b="0" i="0" u="none" strike="noStrike">
                        <a:solidFill>
                          <a:srgbClr val="000000"/>
                        </a:solidFill>
                        <a:effectLst/>
                        <a:latin typeface="Calibri" panose="020F0502020204030204" pitchFamily="34" charset="0"/>
                      </a:endParaRPr>
                    </a:p>
                  </a:txBody>
                  <a:tcPr marL="7044" marR="7044" marT="70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800" u="none" strike="noStrike">
                          <a:effectLst/>
                        </a:rPr>
                        <a:t>$484,000 </a:t>
                      </a:r>
                      <a:endParaRPr lang="en-US" sz="800" b="0" i="0" u="none" strike="noStrike">
                        <a:solidFill>
                          <a:srgbClr val="000000"/>
                        </a:solidFill>
                        <a:effectLst/>
                        <a:latin typeface="Calibri" panose="020F0502020204030204" pitchFamily="34" charset="0"/>
                      </a:endParaRPr>
                    </a:p>
                  </a:txBody>
                  <a:tcPr marL="7044" marR="7044" marT="70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7044" marR="7044" marT="70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800" u="none" strike="noStrike" dirty="0">
                          <a:effectLst/>
                        </a:rPr>
                        <a:t> </a:t>
                      </a:r>
                      <a:endParaRPr lang="en-US" sz="800" b="0" i="0" u="none" strike="noStrike" dirty="0">
                        <a:solidFill>
                          <a:srgbClr val="000000"/>
                        </a:solidFill>
                        <a:effectLst/>
                        <a:latin typeface="Calibri" panose="020F0502020204030204" pitchFamily="34" charset="0"/>
                      </a:endParaRPr>
                    </a:p>
                  </a:txBody>
                  <a:tcPr marL="7044" marR="7044" marT="70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6036">
                <a:tc>
                  <a:txBody>
                    <a:bodyPr/>
                    <a:lstStyle/>
                    <a:p>
                      <a:pPr algn="l" fontAlgn="b"/>
                      <a:r>
                        <a:rPr lang="en-US" sz="800" u="none" strike="noStrike">
                          <a:effectLst/>
                        </a:rPr>
                        <a:t>Plant 507 R-2 Coating</a:t>
                      </a:r>
                      <a:endParaRPr lang="en-US" sz="800" b="0" i="0" u="none" strike="noStrike">
                        <a:solidFill>
                          <a:srgbClr val="000000"/>
                        </a:solidFill>
                        <a:effectLst/>
                        <a:latin typeface="Calibri" panose="020F0502020204030204" pitchFamily="34" charset="0"/>
                      </a:endParaRPr>
                    </a:p>
                  </a:txBody>
                  <a:tcPr marL="7044" marR="7044" marT="70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800" u="none" strike="noStrike">
                          <a:effectLst/>
                        </a:rPr>
                        <a:t>Reservoir</a:t>
                      </a:r>
                      <a:endParaRPr lang="en-US" sz="800" b="0" i="0" u="none" strike="noStrike">
                        <a:solidFill>
                          <a:srgbClr val="000000"/>
                        </a:solidFill>
                        <a:effectLst/>
                        <a:latin typeface="Calibri" panose="020F0502020204030204" pitchFamily="34" charset="0"/>
                      </a:endParaRPr>
                    </a:p>
                  </a:txBody>
                  <a:tcPr marL="7044" marR="7044" marT="70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7044" marR="7044" marT="70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800" u="none" strike="noStrike">
                          <a:effectLst/>
                        </a:rPr>
                        <a:t>$358,000 </a:t>
                      </a:r>
                      <a:endParaRPr lang="en-US" sz="800" b="0" i="0" u="none" strike="noStrike">
                        <a:solidFill>
                          <a:srgbClr val="000000"/>
                        </a:solidFill>
                        <a:effectLst/>
                        <a:latin typeface="Calibri" panose="020F0502020204030204" pitchFamily="34" charset="0"/>
                      </a:endParaRPr>
                    </a:p>
                  </a:txBody>
                  <a:tcPr marL="7044" marR="7044" marT="70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800" u="none" strike="noStrike" dirty="0">
                          <a:effectLst/>
                        </a:rPr>
                        <a:t> </a:t>
                      </a:r>
                      <a:endParaRPr lang="en-US" sz="800" b="0" i="0" u="none" strike="noStrike" dirty="0">
                        <a:solidFill>
                          <a:srgbClr val="000000"/>
                        </a:solidFill>
                        <a:effectLst/>
                        <a:latin typeface="Calibri" panose="020F0502020204030204" pitchFamily="34" charset="0"/>
                      </a:endParaRPr>
                    </a:p>
                  </a:txBody>
                  <a:tcPr marL="7044" marR="7044" marT="70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6036">
                <a:tc>
                  <a:txBody>
                    <a:bodyPr/>
                    <a:lstStyle/>
                    <a:p>
                      <a:pPr algn="l" fontAlgn="b"/>
                      <a:r>
                        <a:rPr lang="en-US" sz="800" u="none" strike="noStrike" dirty="0">
                          <a:effectLst/>
                        </a:rPr>
                        <a:t>Plant 109 Appurtenances</a:t>
                      </a:r>
                      <a:endParaRPr lang="en-US" sz="800" b="0" i="0" u="none" strike="noStrike" dirty="0">
                        <a:solidFill>
                          <a:srgbClr val="000000"/>
                        </a:solidFill>
                        <a:effectLst/>
                        <a:latin typeface="Calibri" panose="020F0502020204030204" pitchFamily="34" charset="0"/>
                      </a:endParaRPr>
                    </a:p>
                  </a:txBody>
                  <a:tcPr marL="7044" marR="7044" marT="70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800" u="none" strike="noStrike">
                          <a:effectLst/>
                        </a:rPr>
                        <a:t>Reservoir</a:t>
                      </a:r>
                      <a:endParaRPr lang="en-US" sz="800" b="0" i="0" u="none" strike="noStrike">
                        <a:solidFill>
                          <a:srgbClr val="000000"/>
                        </a:solidFill>
                        <a:effectLst/>
                        <a:latin typeface="Calibri" panose="020F0502020204030204" pitchFamily="34" charset="0"/>
                      </a:endParaRPr>
                    </a:p>
                  </a:txBody>
                  <a:tcPr marL="7044" marR="7044" marT="70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7044" marR="7044" marT="70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800" u="none" strike="noStrike">
                          <a:effectLst/>
                        </a:rPr>
                        <a:t>$358,000 </a:t>
                      </a:r>
                      <a:endParaRPr lang="en-US" sz="800" b="0" i="0" u="none" strike="noStrike">
                        <a:solidFill>
                          <a:srgbClr val="000000"/>
                        </a:solidFill>
                        <a:effectLst/>
                        <a:latin typeface="Calibri" panose="020F0502020204030204" pitchFamily="34" charset="0"/>
                      </a:endParaRPr>
                    </a:p>
                  </a:txBody>
                  <a:tcPr marL="7044" marR="7044" marT="70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800" u="none" strike="noStrike" dirty="0">
                          <a:effectLst/>
                        </a:rPr>
                        <a:t> </a:t>
                      </a:r>
                      <a:endParaRPr lang="en-US" sz="800" b="0" i="0" u="none" strike="noStrike" dirty="0">
                        <a:solidFill>
                          <a:srgbClr val="000000"/>
                        </a:solidFill>
                        <a:effectLst/>
                        <a:latin typeface="Calibri" panose="020F0502020204030204" pitchFamily="34" charset="0"/>
                      </a:endParaRPr>
                    </a:p>
                  </a:txBody>
                  <a:tcPr marL="7044" marR="7044" marT="70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38130">
                <a:tc>
                  <a:txBody>
                    <a:bodyPr/>
                    <a:lstStyle/>
                    <a:p>
                      <a:pPr algn="l" fontAlgn="b"/>
                      <a:r>
                        <a:rPr lang="en-US" sz="800" u="none" strike="noStrike">
                          <a:effectLst/>
                        </a:rPr>
                        <a:t>Jacqueline and Kimberly Service Replacement</a:t>
                      </a:r>
                      <a:endParaRPr lang="en-US" sz="800" b="0" i="0" u="none" strike="noStrike">
                        <a:solidFill>
                          <a:srgbClr val="000000"/>
                        </a:solidFill>
                        <a:effectLst/>
                        <a:latin typeface="Calibri" panose="020F0502020204030204" pitchFamily="34" charset="0"/>
                      </a:endParaRPr>
                    </a:p>
                  </a:txBody>
                  <a:tcPr marL="7044" marR="7044" marT="70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800" u="none" strike="noStrike">
                          <a:effectLst/>
                        </a:rPr>
                        <a:t>Services</a:t>
                      </a:r>
                      <a:endParaRPr lang="en-US" sz="800" b="0" i="0" u="none" strike="noStrike">
                        <a:solidFill>
                          <a:srgbClr val="000000"/>
                        </a:solidFill>
                        <a:effectLst/>
                        <a:latin typeface="Calibri" panose="020F0502020204030204" pitchFamily="34" charset="0"/>
                      </a:endParaRPr>
                    </a:p>
                  </a:txBody>
                  <a:tcPr marL="7044" marR="7044" marT="70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7044" marR="7044" marT="70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800" u="none" strike="noStrike">
                          <a:effectLst/>
                        </a:rPr>
                        <a:t>$327,000 </a:t>
                      </a:r>
                      <a:endParaRPr lang="en-US" sz="800" b="0" i="0" u="none" strike="noStrike">
                        <a:solidFill>
                          <a:srgbClr val="000000"/>
                        </a:solidFill>
                        <a:effectLst/>
                        <a:latin typeface="Calibri" panose="020F0502020204030204" pitchFamily="34" charset="0"/>
                      </a:endParaRPr>
                    </a:p>
                  </a:txBody>
                  <a:tcPr marL="7044" marR="7044" marT="70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800" u="none" strike="noStrike" dirty="0">
                          <a:effectLst/>
                        </a:rPr>
                        <a:t> </a:t>
                      </a:r>
                      <a:endParaRPr lang="en-US" sz="800" b="0" i="0" u="none" strike="noStrike" dirty="0">
                        <a:solidFill>
                          <a:srgbClr val="000000"/>
                        </a:solidFill>
                        <a:effectLst/>
                        <a:latin typeface="Calibri" panose="020F0502020204030204" pitchFamily="34" charset="0"/>
                      </a:endParaRPr>
                    </a:p>
                  </a:txBody>
                  <a:tcPr marL="7044" marR="7044" marT="70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38130">
                <a:tc>
                  <a:txBody>
                    <a:bodyPr/>
                    <a:lstStyle/>
                    <a:p>
                      <a:pPr algn="l" fontAlgn="b"/>
                      <a:r>
                        <a:rPr lang="en-US" sz="800" u="none" strike="noStrike">
                          <a:effectLst/>
                        </a:rPr>
                        <a:t>Melissa and Marcella Service Replacement</a:t>
                      </a:r>
                      <a:endParaRPr lang="en-US" sz="800" b="0" i="0" u="none" strike="noStrike">
                        <a:solidFill>
                          <a:srgbClr val="000000"/>
                        </a:solidFill>
                        <a:effectLst/>
                        <a:latin typeface="Calibri" panose="020F0502020204030204" pitchFamily="34" charset="0"/>
                      </a:endParaRPr>
                    </a:p>
                  </a:txBody>
                  <a:tcPr marL="7044" marR="7044" marT="70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800" u="none" strike="noStrike">
                          <a:effectLst/>
                        </a:rPr>
                        <a:t>Services</a:t>
                      </a:r>
                      <a:endParaRPr lang="en-US" sz="800" b="0" i="0" u="none" strike="noStrike">
                        <a:solidFill>
                          <a:srgbClr val="000000"/>
                        </a:solidFill>
                        <a:effectLst/>
                        <a:latin typeface="Calibri" panose="020F0502020204030204" pitchFamily="34" charset="0"/>
                      </a:endParaRPr>
                    </a:p>
                  </a:txBody>
                  <a:tcPr marL="7044" marR="7044" marT="70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7044" marR="7044" marT="70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7044" marR="7044" marT="70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800" u="none" strike="noStrike" dirty="0">
                          <a:effectLst/>
                        </a:rPr>
                        <a:t>$505,000 </a:t>
                      </a:r>
                      <a:endParaRPr lang="en-US" sz="800" b="0" i="0" u="none" strike="noStrike" dirty="0">
                        <a:solidFill>
                          <a:srgbClr val="000000"/>
                        </a:solidFill>
                        <a:effectLst/>
                        <a:latin typeface="Calibri" panose="020F0502020204030204" pitchFamily="34" charset="0"/>
                      </a:endParaRPr>
                    </a:p>
                  </a:txBody>
                  <a:tcPr marL="7044" marR="7044" marT="70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38130">
                <a:tc>
                  <a:txBody>
                    <a:bodyPr/>
                    <a:lstStyle/>
                    <a:p>
                      <a:pPr algn="l" fontAlgn="b"/>
                      <a:r>
                        <a:rPr lang="en-US" sz="800" u="none" strike="noStrike">
                          <a:effectLst/>
                        </a:rPr>
                        <a:t>Orange, Glenmere, Lang, Randall, Forrest</a:t>
                      </a:r>
                      <a:endParaRPr lang="en-US" sz="800" b="0" i="0" u="none" strike="noStrike">
                        <a:solidFill>
                          <a:srgbClr val="000000"/>
                        </a:solidFill>
                        <a:effectLst/>
                        <a:latin typeface="Calibri" panose="020F0502020204030204" pitchFamily="34" charset="0"/>
                      </a:endParaRPr>
                    </a:p>
                  </a:txBody>
                  <a:tcPr marL="7044" marR="7044" marT="70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800" u="none" strike="noStrike">
                          <a:effectLst/>
                        </a:rPr>
                        <a:t>Pipeline</a:t>
                      </a:r>
                      <a:endParaRPr lang="en-US" sz="800" b="0" i="0" u="none" strike="noStrike">
                        <a:solidFill>
                          <a:srgbClr val="000000"/>
                        </a:solidFill>
                        <a:effectLst/>
                        <a:latin typeface="Calibri" panose="020F0502020204030204" pitchFamily="34" charset="0"/>
                      </a:endParaRPr>
                    </a:p>
                  </a:txBody>
                  <a:tcPr marL="7044" marR="7044" marT="70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800" u="none" strike="noStrike">
                          <a:effectLst/>
                        </a:rPr>
                        <a:t> </a:t>
                      </a:r>
                      <a:endParaRPr lang="en-US" sz="800" b="1" i="0" u="none" strike="noStrike">
                        <a:solidFill>
                          <a:srgbClr val="000000"/>
                        </a:solidFill>
                        <a:effectLst/>
                        <a:latin typeface="Calibri" panose="020F0502020204030204" pitchFamily="34" charset="0"/>
                      </a:endParaRPr>
                    </a:p>
                  </a:txBody>
                  <a:tcPr marL="7044" marR="7044" marT="70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800" u="none" strike="noStrike">
                          <a:effectLst/>
                        </a:rPr>
                        <a:t> </a:t>
                      </a:r>
                      <a:endParaRPr lang="en-US" sz="800" b="1" i="0" u="none" strike="noStrike">
                        <a:solidFill>
                          <a:srgbClr val="000000"/>
                        </a:solidFill>
                        <a:effectLst/>
                        <a:latin typeface="Calibri" panose="020F0502020204030204" pitchFamily="34" charset="0"/>
                      </a:endParaRPr>
                    </a:p>
                  </a:txBody>
                  <a:tcPr marL="7044" marR="7044" marT="70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800" u="none" strike="noStrike" dirty="0">
                          <a:effectLst/>
                        </a:rPr>
                        <a:t>$1,072,000 </a:t>
                      </a:r>
                      <a:endParaRPr lang="en-US" sz="800" b="0" i="0" u="none" strike="noStrike" dirty="0">
                        <a:solidFill>
                          <a:srgbClr val="000000"/>
                        </a:solidFill>
                        <a:effectLst/>
                        <a:latin typeface="Calibri" panose="020F0502020204030204" pitchFamily="34" charset="0"/>
                      </a:endParaRPr>
                    </a:p>
                  </a:txBody>
                  <a:tcPr marL="7044" marR="7044" marT="70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6036">
                <a:tc>
                  <a:txBody>
                    <a:bodyPr/>
                    <a:lstStyle/>
                    <a:p>
                      <a:pPr algn="l" fontAlgn="b"/>
                      <a:r>
                        <a:rPr lang="en-US" sz="800" u="none" strike="noStrike">
                          <a:effectLst/>
                        </a:rPr>
                        <a:t>Plant 507 R-1 Coating</a:t>
                      </a:r>
                      <a:endParaRPr lang="en-US" sz="800" b="0" i="0" u="none" strike="noStrike">
                        <a:solidFill>
                          <a:srgbClr val="000000"/>
                        </a:solidFill>
                        <a:effectLst/>
                        <a:latin typeface="Calibri" panose="020F0502020204030204" pitchFamily="34" charset="0"/>
                      </a:endParaRPr>
                    </a:p>
                  </a:txBody>
                  <a:tcPr marL="7044" marR="7044" marT="70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800" u="none" strike="noStrike">
                          <a:effectLst/>
                        </a:rPr>
                        <a:t>Reservoir</a:t>
                      </a:r>
                      <a:endParaRPr lang="en-US" sz="800" b="0" i="0" u="none" strike="noStrike">
                        <a:solidFill>
                          <a:srgbClr val="000000"/>
                        </a:solidFill>
                        <a:effectLst/>
                        <a:latin typeface="Calibri" panose="020F0502020204030204" pitchFamily="34" charset="0"/>
                      </a:endParaRPr>
                    </a:p>
                  </a:txBody>
                  <a:tcPr marL="7044" marR="7044" marT="70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7044" marR="7044" marT="70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7044" marR="7044" marT="70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800" u="none" strike="noStrike" dirty="0">
                          <a:effectLst/>
                        </a:rPr>
                        <a:t>$398,959 </a:t>
                      </a:r>
                      <a:endParaRPr lang="en-US" sz="800" b="0" i="0" u="none" strike="noStrike" dirty="0">
                        <a:solidFill>
                          <a:srgbClr val="000000"/>
                        </a:solidFill>
                        <a:effectLst/>
                        <a:latin typeface="Calibri" panose="020F0502020204030204" pitchFamily="34" charset="0"/>
                      </a:endParaRPr>
                    </a:p>
                  </a:txBody>
                  <a:tcPr marL="7044" marR="7044" marT="70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38130">
                <a:tc>
                  <a:txBody>
                    <a:bodyPr/>
                    <a:lstStyle/>
                    <a:p>
                      <a:pPr algn="ctr" fontAlgn="b"/>
                      <a:r>
                        <a:rPr lang="en-US" sz="800" u="none" strike="noStrike">
                          <a:effectLst/>
                        </a:rPr>
                        <a:t>Total</a:t>
                      </a:r>
                      <a:endParaRPr lang="en-US" sz="800" b="0" i="0" u="none" strike="noStrike">
                        <a:solidFill>
                          <a:srgbClr val="000000"/>
                        </a:solidFill>
                        <a:effectLst/>
                        <a:latin typeface="Calibri" panose="020F0502020204030204" pitchFamily="34" charset="0"/>
                      </a:endParaRPr>
                    </a:p>
                  </a:txBody>
                  <a:tcPr marL="7044" marR="7044" marT="70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7044" marR="7044" marT="70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800" u="none" strike="noStrike">
                          <a:effectLst/>
                        </a:rPr>
                        <a:t>$484,000 </a:t>
                      </a:r>
                      <a:endParaRPr lang="en-US" sz="800" b="0" i="0" u="none" strike="noStrike">
                        <a:solidFill>
                          <a:srgbClr val="000000"/>
                        </a:solidFill>
                        <a:effectLst/>
                        <a:latin typeface="Calibri" panose="020F0502020204030204" pitchFamily="34" charset="0"/>
                      </a:endParaRPr>
                    </a:p>
                  </a:txBody>
                  <a:tcPr marL="7044" marR="7044" marT="70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800" u="none" strike="noStrike">
                          <a:effectLst/>
                        </a:rPr>
                        <a:t>$1,043,000 </a:t>
                      </a:r>
                      <a:endParaRPr lang="en-US" sz="800" b="0" i="0" u="none" strike="noStrike">
                        <a:solidFill>
                          <a:srgbClr val="000000"/>
                        </a:solidFill>
                        <a:effectLst/>
                        <a:latin typeface="Calibri" panose="020F0502020204030204" pitchFamily="34" charset="0"/>
                      </a:endParaRPr>
                    </a:p>
                  </a:txBody>
                  <a:tcPr marL="7044" marR="7044" marT="70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800" u="none" strike="noStrike" dirty="0">
                          <a:effectLst/>
                        </a:rPr>
                        <a:t>$1,975,959 </a:t>
                      </a:r>
                      <a:endParaRPr lang="en-US" sz="800" b="0" i="0" u="none" strike="noStrike" dirty="0">
                        <a:solidFill>
                          <a:srgbClr val="000000"/>
                        </a:solidFill>
                        <a:effectLst/>
                        <a:latin typeface="Calibri" panose="020F0502020204030204" pitchFamily="34" charset="0"/>
                      </a:endParaRPr>
                    </a:p>
                  </a:txBody>
                  <a:tcPr marL="7044" marR="7044" marT="70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515035270"/>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Plant 129</a:t>
            </a:r>
            <a:endParaRPr lang="en-US" sz="2400"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85481" y="3889637"/>
            <a:ext cx="4159250" cy="2522142"/>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06458" y="1262205"/>
            <a:ext cx="4156364" cy="2340033"/>
          </a:xfr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5156" y="3968580"/>
            <a:ext cx="4226560" cy="2377440"/>
          </a:xfrm>
          <a:prstGeom prst="rect">
            <a:avLst/>
          </a:prstGeom>
        </p:spPr>
      </p:pic>
      <p:sp>
        <p:nvSpPr>
          <p:cNvPr id="8" name="Content Placeholder 5"/>
          <p:cNvSpPr txBox="1">
            <a:spLocks/>
          </p:cNvSpPr>
          <p:nvPr/>
        </p:nvSpPr>
        <p:spPr bwMode="auto">
          <a:xfrm>
            <a:off x="403654" y="1458098"/>
            <a:ext cx="3748216"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rtl="0" eaLnBrk="1" fontAlgn="base" hangingPunct="1">
              <a:spcBef>
                <a:spcPct val="40000"/>
              </a:spcBef>
              <a:spcAft>
                <a:spcPct val="10000"/>
              </a:spcAft>
              <a:buClr>
                <a:srgbClr val="00619D"/>
              </a:buClr>
              <a:buSzPct val="125000"/>
              <a:buFont typeface="Verdana" panose="020B0604030504040204" pitchFamily="34" charset="0"/>
              <a:buChar char="•"/>
              <a:defRPr sz="2100">
                <a:solidFill>
                  <a:schemeClr val="tx1"/>
                </a:solidFill>
                <a:latin typeface="+mn-lt"/>
                <a:ea typeface="+mn-ea"/>
                <a:cs typeface="+mn-cs"/>
              </a:defRPr>
            </a:lvl1pPr>
            <a:lvl2pPr marL="390525" indent="-133350" algn="l" rtl="0" eaLnBrk="1" fontAlgn="base" hangingPunct="1">
              <a:spcBef>
                <a:spcPct val="0"/>
              </a:spcBef>
              <a:spcAft>
                <a:spcPct val="20000"/>
              </a:spcAft>
              <a:buClr>
                <a:srgbClr val="00619D"/>
              </a:buClr>
              <a:buFont typeface="Verdana" panose="020B0604030504040204" pitchFamily="34" charset="0"/>
              <a:buChar char="•"/>
              <a:defRPr sz="1800">
                <a:solidFill>
                  <a:schemeClr val="tx1"/>
                </a:solidFill>
                <a:latin typeface="+mn-lt"/>
              </a:defRPr>
            </a:lvl2pPr>
            <a:lvl3pPr marL="604838" indent="-128588" algn="l" rtl="0" eaLnBrk="1" fontAlgn="base" hangingPunct="1">
              <a:spcBef>
                <a:spcPct val="0"/>
              </a:spcBef>
              <a:spcAft>
                <a:spcPct val="20000"/>
              </a:spcAft>
              <a:buClr>
                <a:srgbClr val="00619D"/>
              </a:buClr>
              <a:buFont typeface="Verdana" panose="020B0604030504040204" pitchFamily="34" charset="0"/>
              <a:buChar char="•"/>
              <a:defRPr sz="1500">
                <a:solidFill>
                  <a:schemeClr val="tx1"/>
                </a:solidFill>
                <a:latin typeface="+mn-lt"/>
              </a:defRPr>
            </a:lvl3pPr>
            <a:lvl4pPr marL="819150" indent="-128588" algn="l" rtl="0" eaLnBrk="1" fontAlgn="base" hangingPunct="1">
              <a:spcBef>
                <a:spcPct val="20000"/>
              </a:spcBef>
              <a:spcAft>
                <a:spcPct val="0"/>
              </a:spcAft>
              <a:buClr>
                <a:srgbClr val="01688A"/>
              </a:buClr>
              <a:buSzPct val="95000"/>
              <a:buFont typeface="Verdana" panose="020B0604030504040204" pitchFamily="34" charset="0"/>
              <a:buChar char="•"/>
              <a:defRPr sz="1350">
                <a:solidFill>
                  <a:schemeClr val="tx1"/>
                </a:solidFill>
                <a:latin typeface="+mn-lt"/>
              </a:defRPr>
            </a:lvl4pPr>
            <a:lvl5pPr marL="1033463" indent="-128588" algn="l" rtl="0" eaLnBrk="1" fontAlgn="base" hangingPunct="1">
              <a:spcBef>
                <a:spcPct val="40000"/>
              </a:spcBef>
              <a:spcAft>
                <a:spcPct val="0"/>
              </a:spcAft>
              <a:buClr>
                <a:srgbClr val="00619D"/>
              </a:buClr>
              <a:buFont typeface="Verdana" panose="020B0604030504040204" pitchFamily="34" charset="0"/>
              <a:defRPr sz="1350">
                <a:solidFill>
                  <a:schemeClr val="tx1"/>
                </a:solidFill>
                <a:latin typeface="+mn-lt"/>
              </a:defRPr>
            </a:lvl5pPr>
            <a:lvl6pPr marL="1376363" indent="-128588" algn="l" rtl="0" eaLnBrk="1" fontAlgn="base" hangingPunct="1">
              <a:spcBef>
                <a:spcPct val="40000"/>
              </a:spcBef>
              <a:spcAft>
                <a:spcPct val="0"/>
              </a:spcAft>
              <a:buClr>
                <a:srgbClr val="00619D"/>
              </a:buClr>
              <a:buFont typeface="Verdana" pitchFamily="34" charset="0"/>
              <a:defRPr sz="1350">
                <a:solidFill>
                  <a:schemeClr val="tx1"/>
                </a:solidFill>
                <a:latin typeface="+mn-lt"/>
              </a:defRPr>
            </a:lvl6pPr>
            <a:lvl7pPr marL="1719263" indent="-128588" algn="l" rtl="0" eaLnBrk="1" fontAlgn="base" hangingPunct="1">
              <a:spcBef>
                <a:spcPct val="40000"/>
              </a:spcBef>
              <a:spcAft>
                <a:spcPct val="0"/>
              </a:spcAft>
              <a:buClr>
                <a:srgbClr val="00619D"/>
              </a:buClr>
              <a:buFont typeface="Verdana" pitchFamily="34" charset="0"/>
              <a:defRPr sz="1350">
                <a:solidFill>
                  <a:schemeClr val="tx1"/>
                </a:solidFill>
                <a:latin typeface="+mn-lt"/>
              </a:defRPr>
            </a:lvl7pPr>
            <a:lvl8pPr marL="2062163" indent="-128588" algn="l" rtl="0" eaLnBrk="1" fontAlgn="base" hangingPunct="1">
              <a:spcBef>
                <a:spcPct val="40000"/>
              </a:spcBef>
              <a:spcAft>
                <a:spcPct val="0"/>
              </a:spcAft>
              <a:buClr>
                <a:srgbClr val="00619D"/>
              </a:buClr>
              <a:buFont typeface="Verdana" pitchFamily="34" charset="0"/>
              <a:defRPr sz="1350">
                <a:solidFill>
                  <a:schemeClr val="tx1"/>
                </a:solidFill>
                <a:latin typeface="+mn-lt"/>
              </a:defRPr>
            </a:lvl8pPr>
            <a:lvl9pPr marL="2405063" indent="-128588" algn="l" rtl="0" eaLnBrk="1" fontAlgn="base" hangingPunct="1">
              <a:spcBef>
                <a:spcPct val="40000"/>
              </a:spcBef>
              <a:spcAft>
                <a:spcPct val="0"/>
              </a:spcAft>
              <a:buClr>
                <a:srgbClr val="00619D"/>
              </a:buClr>
              <a:buFont typeface="Verdana" pitchFamily="34" charset="0"/>
              <a:defRPr sz="1350">
                <a:solidFill>
                  <a:schemeClr val="tx1"/>
                </a:solidFill>
                <a:latin typeface="+mn-lt"/>
              </a:defRPr>
            </a:lvl9pPr>
          </a:lstStyle>
          <a:p>
            <a:r>
              <a:rPr lang="en-US" sz="1800" kern="0" dirty="0" smtClean="0">
                <a:solidFill>
                  <a:srgbClr val="000000"/>
                </a:solidFill>
              </a:rPr>
              <a:t>2.5 MG Concrete Reservoir</a:t>
            </a:r>
          </a:p>
          <a:p>
            <a:r>
              <a:rPr lang="en-US" sz="1800" kern="0" dirty="0" smtClean="0">
                <a:solidFill>
                  <a:srgbClr val="000000"/>
                </a:solidFill>
              </a:rPr>
              <a:t>2.5 MG Steel Reservoir</a:t>
            </a:r>
          </a:p>
          <a:p>
            <a:r>
              <a:rPr lang="en-US" sz="1800" kern="0" dirty="0" smtClean="0">
                <a:solidFill>
                  <a:srgbClr val="000000"/>
                </a:solidFill>
              </a:rPr>
              <a:t>28,000 Connections</a:t>
            </a:r>
          </a:p>
          <a:p>
            <a:r>
              <a:rPr lang="en-US" sz="1800" kern="0" dirty="0" smtClean="0">
                <a:solidFill>
                  <a:srgbClr val="000000"/>
                </a:solidFill>
              </a:rPr>
              <a:t>668,335 lbs of dirt removed</a:t>
            </a:r>
          </a:p>
          <a:p>
            <a:r>
              <a:rPr lang="en-US" sz="1800" kern="0" dirty="0" smtClean="0">
                <a:solidFill>
                  <a:srgbClr val="000000"/>
                </a:solidFill>
              </a:rPr>
              <a:t>472,777 lbs of steel</a:t>
            </a:r>
            <a:endParaRPr lang="en-US" sz="1800" kern="0" dirty="0">
              <a:solidFill>
                <a:srgbClr val="000000"/>
              </a:solidFill>
            </a:endParaRPr>
          </a:p>
        </p:txBody>
      </p:sp>
    </p:spTree>
    <p:extLst>
      <p:ext uri="{BB962C8B-B14F-4D97-AF65-F5344CB8AC3E}">
        <p14:creationId xmlns:p14="http://schemas.microsoft.com/office/powerpoint/2010/main" val="312476507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14183" y="464373"/>
            <a:ext cx="4355757" cy="494789"/>
          </a:xfrm>
        </p:spPr>
        <p:txBody>
          <a:bodyPr/>
          <a:lstStyle/>
          <a:p>
            <a:r>
              <a:rPr lang="en-US" sz="2400" dirty="0" smtClean="0"/>
              <a:t>Regulated by the CPUC</a:t>
            </a:r>
            <a:endParaRPr lang="en-US" sz="2400" dirty="0"/>
          </a:p>
        </p:txBody>
      </p:sp>
      <p:pic>
        <p:nvPicPr>
          <p:cNvPr id="2" name="Picture 1"/>
          <p:cNvPicPr>
            <a:picLocks noChangeAspect="1"/>
          </p:cNvPicPr>
          <p:nvPr/>
        </p:nvPicPr>
        <p:blipFill>
          <a:blip r:embed="rId2"/>
          <a:stretch>
            <a:fillRect/>
          </a:stretch>
        </p:blipFill>
        <p:spPr>
          <a:xfrm>
            <a:off x="6897283" y="264158"/>
            <a:ext cx="2170364" cy="695004"/>
          </a:xfrm>
          <a:prstGeom prst="rect">
            <a:avLst/>
          </a:prstGeom>
        </p:spPr>
      </p:pic>
      <p:sp>
        <p:nvSpPr>
          <p:cNvPr id="4" name="Rectangle 3"/>
          <p:cNvSpPr/>
          <p:nvPr/>
        </p:nvSpPr>
        <p:spPr>
          <a:xfrm>
            <a:off x="214183" y="1467011"/>
            <a:ext cx="7867136" cy="4154984"/>
          </a:xfrm>
          <a:prstGeom prst="rect">
            <a:avLst/>
          </a:prstGeom>
        </p:spPr>
        <p:txBody>
          <a:bodyPr wrap="square">
            <a:spAutoFit/>
          </a:bodyPr>
          <a:lstStyle/>
          <a:p>
            <a:pPr algn="ctr"/>
            <a:r>
              <a:rPr lang="en-US" sz="2400" dirty="0">
                <a:solidFill>
                  <a:srgbClr val="0070C0"/>
                </a:solidFill>
                <a:latin typeface="+mn-lt"/>
              </a:rPr>
              <a:t>California Public Utilities </a:t>
            </a:r>
            <a:r>
              <a:rPr lang="en-US" sz="2400" dirty="0" smtClean="0">
                <a:solidFill>
                  <a:srgbClr val="0070C0"/>
                </a:solidFill>
                <a:latin typeface="+mn-lt"/>
              </a:rPr>
              <a:t>Commission</a:t>
            </a:r>
          </a:p>
          <a:p>
            <a:endParaRPr lang="en-US" sz="2400" dirty="0">
              <a:latin typeface="+mn-lt"/>
            </a:endParaRPr>
          </a:p>
          <a:p>
            <a:pPr algn="ctr"/>
            <a:r>
              <a:rPr lang="en-US" sz="2400" dirty="0">
                <a:latin typeface="+mn-lt"/>
              </a:rPr>
              <a:t>The CPUC regulates privately owned electric, natural gas, telecommunications, water, railroad, rail transit, and passenger transportation companies. The CPUC serves the public interest by protecting consumers and ensuring the provision of safe, reliable utility service and infrastructure at just and reasonable rates, with a commitment to environmental enhancement and a healthy California economy.</a:t>
            </a:r>
          </a:p>
        </p:txBody>
      </p:sp>
    </p:spTree>
    <p:extLst>
      <p:ext uri="{BB962C8B-B14F-4D97-AF65-F5344CB8AC3E}">
        <p14:creationId xmlns:p14="http://schemas.microsoft.com/office/powerpoint/2010/main" val="3133092795"/>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72994" y="436606"/>
            <a:ext cx="3853249" cy="585405"/>
          </a:xfrm>
        </p:spPr>
        <p:txBody>
          <a:bodyPr/>
          <a:lstStyle/>
          <a:p>
            <a:r>
              <a:rPr lang="en-US" sz="2400" dirty="0" smtClean="0"/>
              <a:t>General Rate Case</a:t>
            </a:r>
            <a:endParaRPr lang="en-US" sz="2400" dirty="0"/>
          </a:p>
        </p:txBody>
      </p:sp>
      <p:pic>
        <p:nvPicPr>
          <p:cNvPr id="2" name="Picture 1"/>
          <p:cNvPicPr>
            <a:picLocks noChangeAspect="1"/>
          </p:cNvPicPr>
          <p:nvPr/>
        </p:nvPicPr>
        <p:blipFill>
          <a:blip r:embed="rId2"/>
          <a:stretch>
            <a:fillRect/>
          </a:stretch>
        </p:blipFill>
        <p:spPr>
          <a:xfrm>
            <a:off x="6913758" y="247682"/>
            <a:ext cx="2170364" cy="695004"/>
          </a:xfrm>
          <a:prstGeom prst="rect">
            <a:avLst/>
          </a:prstGeom>
        </p:spPr>
      </p:pic>
      <p:pic>
        <p:nvPicPr>
          <p:cNvPr id="4" name="Picture 3"/>
          <p:cNvPicPr>
            <a:picLocks noChangeAspect="1"/>
          </p:cNvPicPr>
          <p:nvPr/>
        </p:nvPicPr>
        <p:blipFill rotWithShape="1">
          <a:blip r:embed="rId3"/>
          <a:srcRect t="4934"/>
          <a:stretch/>
        </p:blipFill>
        <p:spPr>
          <a:xfrm>
            <a:off x="642005" y="1194485"/>
            <a:ext cx="7821044" cy="3748218"/>
          </a:xfrm>
          <a:prstGeom prst="rect">
            <a:avLst/>
          </a:prstGeom>
        </p:spPr>
      </p:pic>
      <p:pic>
        <p:nvPicPr>
          <p:cNvPr id="5" name="Picture 4"/>
          <p:cNvPicPr>
            <a:picLocks noChangeAspect="1"/>
          </p:cNvPicPr>
          <p:nvPr/>
        </p:nvPicPr>
        <p:blipFill>
          <a:blip r:embed="rId4"/>
          <a:stretch>
            <a:fillRect/>
          </a:stretch>
        </p:blipFill>
        <p:spPr>
          <a:xfrm>
            <a:off x="883332" y="4900990"/>
            <a:ext cx="7807588" cy="1288196"/>
          </a:xfrm>
          <a:prstGeom prst="rect">
            <a:avLst/>
          </a:prstGeom>
        </p:spPr>
      </p:pic>
    </p:spTree>
    <p:extLst>
      <p:ext uri="{BB962C8B-B14F-4D97-AF65-F5344CB8AC3E}">
        <p14:creationId xmlns:p14="http://schemas.microsoft.com/office/powerpoint/2010/main" val="1656911527"/>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title"/>
          </p:nvPr>
        </p:nvSpPr>
        <p:spPr/>
        <p:txBody>
          <a:bodyPr/>
          <a:lstStyle/>
          <a:p>
            <a:pPr eaLnBrk="1" hangingPunct="1"/>
            <a:r>
              <a:rPr lang="en-US" altLang="en-US" dirty="0" smtClean="0">
                <a:solidFill>
                  <a:schemeClr val="bg1"/>
                </a:solidFill>
              </a:rPr>
              <a:t>Mission and Values</a:t>
            </a:r>
          </a:p>
        </p:txBody>
      </p:sp>
      <p:sp>
        <p:nvSpPr>
          <p:cNvPr id="6" name="Content Placeholder 5"/>
          <p:cNvSpPr>
            <a:spLocks noGrp="1"/>
          </p:cNvSpPr>
          <p:nvPr>
            <p:ph sz="half" idx="2"/>
          </p:nvPr>
        </p:nvSpPr>
        <p:spPr>
          <a:xfrm>
            <a:off x="387179" y="2290118"/>
            <a:ext cx="3748216" cy="5029200"/>
          </a:xfrm>
        </p:spPr>
        <p:txBody>
          <a:bodyPr/>
          <a:lstStyle/>
          <a:p>
            <a:r>
              <a:rPr lang="en-US" dirty="0" smtClean="0"/>
              <a:t>1.Main Office</a:t>
            </a:r>
          </a:p>
          <a:p>
            <a:r>
              <a:rPr lang="en-US" dirty="0" smtClean="0"/>
              <a:t>2.Morris Dam</a:t>
            </a:r>
          </a:p>
          <a:p>
            <a:r>
              <a:rPr lang="en-US" dirty="0" smtClean="0"/>
              <a:t>3.San Gabriel River   Spreading Grounds</a:t>
            </a:r>
          </a:p>
          <a:p>
            <a:r>
              <a:rPr lang="en-US" dirty="0" smtClean="0"/>
              <a:t>4.Plant 121</a:t>
            </a:r>
          </a:p>
          <a:p>
            <a:r>
              <a:rPr lang="en-US" dirty="0" smtClean="0"/>
              <a:t>5.Plant 129</a:t>
            </a:r>
            <a:endParaRPr lang="en-US" dirty="0"/>
          </a:p>
        </p:txBody>
      </p:sp>
      <p:sp>
        <p:nvSpPr>
          <p:cNvPr id="8" name="Content Placeholder 2"/>
          <p:cNvSpPr txBox="1">
            <a:spLocks/>
          </p:cNvSpPr>
          <p:nvPr/>
        </p:nvSpPr>
        <p:spPr bwMode="auto">
          <a:xfrm>
            <a:off x="73391" y="4479190"/>
            <a:ext cx="8770937" cy="1885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fontAlgn="auto" hangingPunct="1">
              <a:spcBef>
                <a:spcPts val="0"/>
              </a:spcBef>
              <a:spcAft>
                <a:spcPts val="0"/>
              </a:spcAft>
              <a:buFont typeface="Arial" panose="020B0604020202020204" pitchFamily="34" charset="0"/>
              <a:buNone/>
              <a:defRPr/>
            </a:pPr>
            <a:endParaRPr lang="en-US" sz="2000" dirty="0" smtClean="0">
              <a:solidFill>
                <a:srgbClr val="000000"/>
              </a:solidFill>
            </a:endParaRPr>
          </a:p>
        </p:txBody>
      </p:sp>
      <p:sp>
        <p:nvSpPr>
          <p:cNvPr id="7" name="Rectangle 2"/>
          <p:cNvSpPr txBox="1">
            <a:spLocks noChangeArrowheads="1"/>
          </p:cNvSpPr>
          <p:nvPr/>
        </p:nvSpPr>
        <p:spPr bwMode="auto">
          <a:xfrm>
            <a:off x="152400" y="198438"/>
            <a:ext cx="7239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a:solidFill>
                  <a:schemeClr val="tx1"/>
                </a:solidFill>
                <a:latin typeface="+mj-lt"/>
                <a:ea typeface="+mj-ea"/>
                <a:cs typeface="+mj-cs"/>
              </a:defRPr>
            </a:lvl1pPr>
            <a:lvl2pPr algn="l" rtl="0" eaLnBrk="0" fontAlgn="base" hangingPunct="0">
              <a:spcBef>
                <a:spcPct val="0"/>
              </a:spcBef>
              <a:spcAft>
                <a:spcPct val="0"/>
              </a:spcAft>
              <a:defRPr sz="2400">
                <a:solidFill>
                  <a:schemeClr val="tx1"/>
                </a:solidFill>
                <a:latin typeface="Verdana" pitchFamily="34" charset="0"/>
              </a:defRPr>
            </a:lvl2pPr>
            <a:lvl3pPr algn="l" rtl="0" eaLnBrk="0" fontAlgn="base" hangingPunct="0">
              <a:spcBef>
                <a:spcPct val="0"/>
              </a:spcBef>
              <a:spcAft>
                <a:spcPct val="0"/>
              </a:spcAft>
              <a:defRPr sz="2400">
                <a:solidFill>
                  <a:schemeClr val="tx1"/>
                </a:solidFill>
                <a:latin typeface="Verdana" pitchFamily="34" charset="0"/>
              </a:defRPr>
            </a:lvl3pPr>
            <a:lvl4pPr algn="l" rtl="0" eaLnBrk="0" fontAlgn="base" hangingPunct="0">
              <a:spcBef>
                <a:spcPct val="0"/>
              </a:spcBef>
              <a:spcAft>
                <a:spcPct val="0"/>
              </a:spcAft>
              <a:defRPr sz="2400">
                <a:solidFill>
                  <a:schemeClr val="tx1"/>
                </a:solidFill>
                <a:latin typeface="Verdana" pitchFamily="34" charset="0"/>
              </a:defRPr>
            </a:lvl4pPr>
            <a:lvl5pPr algn="l" rtl="0" eaLnBrk="0" fontAlgn="base" hangingPunct="0">
              <a:spcBef>
                <a:spcPct val="0"/>
              </a:spcBef>
              <a:spcAft>
                <a:spcPct val="0"/>
              </a:spcAft>
              <a:defRPr sz="2400">
                <a:solidFill>
                  <a:schemeClr val="tx1"/>
                </a:solidFill>
                <a:latin typeface="Verdana" pitchFamily="34" charset="0"/>
              </a:defRPr>
            </a:lvl5pPr>
            <a:lvl6pPr marL="457200" algn="l" rtl="0" fontAlgn="base">
              <a:spcBef>
                <a:spcPct val="0"/>
              </a:spcBef>
              <a:spcAft>
                <a:spcPct val="0"/>
              </a:spcAft>
              <a:defRPr sz="2400">
                <a:solidFill>
                  <a:schemeClr val="tx1"/>
                </a:solidFill>
                <a:latin typeface="Verdana" pitchFamily="34" charset="0"/>
              </a:defRPr>
            </a:lvl6pPr>
            <a:lvl7pPr marL="914400" algn="l" rtl="0" fontAlgn="base">
              <a:spcBef>
                <a:spcPct val="0"/>
              </a:spcBef>
              <a:spcAft>
                <a:spcPct val="0"/>
              </a:spcAft>
              <a:defRPr sz="2400">
                <a:solidFill>
                  <a:schemeClr val="tx1"/>
                </a:solidFill>
                <a:latin typeface="Verdana" pitchFamily="34" charset="0"/>
              </a:defRPr>
            </a:lvl7pPr>
            <a:lvl8pPr marL="1371600" algn="l" rtl="0" fontAlgn="base">
              <a:spcBef>
                <a:spcPct val="0"/>
              </a:spcBef>
              <a:spcAft>
                <a:spcPct val="0"/>
              </a:spcAft>
              <a:defRPr sz="2400">
                <a:solidFill>
                  <a:schemeClr val="tx1"/>
                </a:solidFill>
                <a:latin typeface="Verdana" pitchFamily="34" charset="0"/>
              </a:defRPr>
            </a:lvl8pPr>
            <a:lvl9pPr marL="1828800" algn="l" rtl="0" fontAlgn="base">
              <a:spcBef>
                <a:spcPct val="0"/>
              </a:spcBef>
              <a:spcAft>
                <a:spcPct val="0"/>
              </a:spcAft>
              <a:defRPr sz="2400">
                <a:solidFill>
                  <a:schemeClr val="tx1"/>
                </a:solidFill>
                <a:latin typeface="Verdana" pitchFamily="34" charset="0"/>
              </a:defRPr>
            </a:lvl9pPr>
          </a:lstStyle>
          <a:p>
            <a:pPr>
              <a:spcBef>
                <a:spcPct val="40000"/>
              </a:spcBef>
              <a:spcAft>
                <a:spcPct val="10000"/>
              </a:spcAft>
            </a:pPr>
            <a:r>
              <a:rPr lang="en-US" altLang="en-US" kern="0" dirty="0" smtClean="0">
                <a:solidFill>
                  <a:srgbClr val="000000"/>
                </a:solidFill>
              </a:rPr>
              <a:t>Site Tour</a:t>
            </a:r>
            <a:endParaRPr lang="en-US" altLang="en-US" sz="2000" i="1" kern="0" dirty="0" smtClean="0">
              <a:solidFill>
                <a:srgbClr val="000000"/>
              </a:solidFill>
            </a:endParaRPr>
          </a:p>
        </p:txBody>
      </p:sp>
      <p:pic>
        <p:nvPicPr>
          <p:cNvPr id="2" name="Picture 1"/>
          <p:cNvPicPr>
            <a:picLocks noChangeAspect="1"/>
          </p:cNvPicPr>
          <p:nvPr/>
        </p:nvPicPr>
        <p:blipFill>
          <a:blip r:embed="rId2"/>
          <a:stretch>
            <a:fillRect/>
          </a:stretch>
        </p:blipFill>
        <p:spPr>
          <a:xfrm>
            <a:off x="6973636" y="265434"/>
            <a:ext cx="2170364" cy="695004"/>
          </a:xfrm>
          <a:prstGeom prst="rect">
            <a:avLst/>
          </a:prstGeom>
        </p:spPr>
      </p:pic>
      <p:pic>
        <p:nvPicPr>
          <p:cNvPr id="3" name="Picture 2"/>
          <p:cNvPicPr>
            <a:picLocks noChangeAspect="1"/>
          </p:cNvPicPr>
          <p:nvPr/>
        </p:nvPicPr>
        <p:blipFill>
          <a:blip r:embed="rId2"/>
          <a:stretch>
            <a:fillRect/>
          </a:stretch>
        </p:blipFill>
        <p:spPr>
          <a:xfrm>
            <a:off x="6973636" y="295524"/>
            <a:ext cx="2170364" cy="695004"/>
          </a:xfrm>
          <a:prstGeom prst="rect">
            <a:avLst/>
          </a:prstGeom>
        </p:spPr>
      </p:pic>
      <p:pic>
        <p:nvPicPr>
          <p:cNvPr id="5" name="Picture 4"/>
          <p:cNvPicPr>
            <a:picLocks noChangeAspect="1"/>
          </p:cNvPicPr>
          <p:nvPr/>
        </p:nvPicPr>
        <p:blipFill>
          <a:blip r:embed="rId3"/>
          <a:stretch>
            <a:fillRect/>
          </a:stretch>
        </p:blipFill>
        <p:spPr>
          <a:xfrm>
            <a:off x="3642169" y="1293341"/>
            <a:ext cx="5208091" cy="5184806"/>
          </a:xfrm>
          <a:prstGeom prst="rect">
            <a:avLst/>
          </a:prstGeom>
        </p:spPr>
      </p:pic>
    </p:spTree>
    <p:extLst>
      <p:ext uri="{BB962C8B-B14F-4D97-AF65-F5344CB8AC3E}">
        <p14:creationId xmlns:p14="http://schemas.microsoft.com/office/powerpoint/2010/main" val="679214646"/>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97283" y="264158"/>
            <a:ext cx="2170364" cy="695004"/>
          </a:xfrm>
          <a:prstGeom prst="rect">
            <a:avLst/>
          </a:prstGeom>
        </p:spPr>
      </p:pic>
      <p:sp>
        <p:nvSpPr>
          <p:cNvPr id="4" name="Rectangle 3"/>
          <p:cNvSpPr/>
          <p:nvPr/>
        </p:nvSpPr>
        <p:spPr>
          <a:xfrm>
            <a:off x="211824" y="1056060"/>
            <a:ext cx="8583827" cy="830997"/>
          </a:xfrm>
          <a:prstGeom prst="rect">
            <a:avLst/>
          </a:prstGeom>
        </p:spPr>
        <p:txBody>
          <a:bodyPr wrap="square">
            <a:spAutoFit/>
          </a:bodyPr>
          <a:lstStyle/>
          <a:p>
            <a:pPr>
              <a:spcBef>
                <a:spcPts val="0"/>
              </a:spcBef>
              <a:spcAft>
                <a:spcPts val="0"/>
              </a:spcAft>
            </a:pPr>
            <a:r>
              <a:rPr lang="en-US" dirty="0">
                <a:solidFill>
                  <a:prstClr val="black"/>
                </a:solidFill>
                <a:latin typeface="Verdana" panose="020B0604030504040204" pitchFamily="34" charset="0"/>
                <a:ea typeface="Calibri" panose="020F0502020204030204" pitchFamily="34" charset="0"/>
                <a:cs typeface="Times New Roman" panose="02020603050405020304" pitchFamily="18" charset="0"/>
              </a:rPr>
              <a:t> </a:t>
            </a:r>
            <a:endParaRPr lang="en-US" sz="2400" dirty="0">
              <a:solidFill>
                <a:prstClr val="black"/>
              </a:solidFill>
              <a:ea typeface="Calibri" panose="020F0502020204030204" pitchFamily="34" charset="0"/>
              <a:cs typeface="Times New Roman" panose="02020603050405020304" pitchFamily="18" charset="0"/>
            </a:endParaRPr>
          </a:p>
          <a:p>
            <a:pPr algn="ctr">
              <a:spcBef>
                <a:spcPts val="0"/>
              </a:spcBef>
              <a:spcAft>
                <a:spcPts val="0"/>
              </a:spcAft>
            </a:pPr>
            <a:r>
              <a:rPr lang="en-US" sz="1200" dirty="0">
                <a:solidFill>
                  <a:prstClr val="black"/>
                </a:solidFill>
                <a:latin typeface="Verdana" panose="020B0604030504040204" pitchFamily="34" charset="0"/>
                <a:ea typeface="Calibri" panose="020F0502020204030204" pitchFamily="34" charset="0"/>
                <a:cs typeface="Times New Roman" panose="02020603050405020304" pitchFamily="18" charset="0"/>
              </a:rPr>
              <a:t>Suburban Water Systems is a wholly owned subsidiary of SouthWest Water Company. SouthWest Water Company serves over half a million residential and business customers in five states.</a:t>
            </a:r>
            <a:endParaRPr lang="en-US" sz="1600" dirty="0">
              <a:solidFill>
                <a:prstClr val="black"/>
              </a:solidFill>
              <a:ea typeface="Calibri" panose="020F0502020204030204" pitchFamily="34" charset="0"/>
              <a:cs typeface="Times New Roman" panose="02020603050405020304" pitchFamily="18" charset="0"/>
            </a:endParaRPr>
          </a:p>
        </p:txBody>
      </p:sp>
      <p:sp>
        <p:nvSpPr>
          <p:cNvPr id="12" name="Rectangle 11"/>
          <p:cNvSpPr/>
          <p:nvPr/>
        </p:nvSpPr>
        <p:spPr>
          <a:xfrm>
            <a:off x="6591300" y="4862513"/>
            <a:ext cx="541338" cy="404812"/>
          </a:xfrm>
          <a:prstGeom prst="rect">
            <a:avLst/>
          </a:prstGeom>
          <a:no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SC</a:t>
            </a:r>
          </a:p>
        </p:txBody>
      </p:sp>
      <p:pic>
        <p:nvPicPr>
          <p:cNvPr id="3" name="Picture 2"/>
          <p:cNvPicPr>
            <a:picLocks noChangeAspect="1"/>
          </p:cNvPicPr>
          <p:nvPr/>
        </p:nvPicPr>
        <p:blipFill>
          <a:blip r:embed="rId3"/>
          <a:stretch>
            <a:fillRect/>
          </a:stretch>
        </p:blipFill>
        <p:spPr>
          <a:xfrm>
            <a:off x="459625" y="2128379"/>
            <a:ext cx="7895238" cy="4409524"/>
          </a:xfrm>
          <a:prstGeom prst="rect">
            <a:avLst/>
          </a:prstGeom>
        </p:spPr>
      </p:pic>
      <p:pic>
        <p:nvPicPr>
          <p:cNvPr id="9" name="Picture 2"/>
          <p:cNvPicPr>
            <a:picLocks noChangeAspect="1"/>
          </p:cNvPicPr>
          <p:nvPr/>
        </p:nvPicPr>
        <p:blipFill>
          <a:blip r:embed="rId4">
            <a:extLst>
              <a:ext uri="{28A0092B-C50C-407E-A947-70E740481C1C}">
                <a14:useLocalDpi xmlns:a14="http://schemas.microsoft.com/office/drawing/2010/main" val="0"/>
              </a:ext>
            </a:extLst>
          </a:blip>
          <a:srcRect l="4276" t="7941" r="3468" b="7317"/>
          <a:stretch>
            <a:fillRect/>
          </a:stretch>
        </p:blipFill>
        <p:spPr bwMode="auto">
          <a:xfrm>
            <a:off x="3219177" y="3326723"/>
            <a:ext cx="2250110" cy="77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Tree>
    <p:extLst>
      <p:ext uri="{BB962C8B-B14F-4D97-AF65-F5344CB8AC3E}">
        <p14:creationId xmlns:p14="http://schemas.microsoft.com/office/powerpoint/2010/main" val="32771135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endParaRPr lang="en-US"/>
          </a:p>
        </p:txBody>
      </p:sp>
      <p:pic>
        <p:nvPicPr>
          <p:cNvPr id="2" name="Picture 1"/>
          <p:cNvPicPr>
            <a:picLocks noChangeAspect="1"/>
          </p:cNvPicPr>
          <p:nvPr/>
        </p:nvPicPr>
        <p:blipFill>
          <a:blip r:embed="rId2"/>
          <a:stretch>
            <a:fillRect/>
          </a:stretch>
        </p:blipFill>
        <p:spPr>
          <a:xfrm>
            <a:off x="6913758" y="247682"/>
            <a:ext cx="2170364" cy="695004"/>
          </a:xfrm>
          <a:prstGeom prst="rect">
            <a:avLst/>
          </a:prstGeom>
        </p:spPr>
      </p:pic>
    </p:spTree>
    <p:extLst>
      <p:ext uri="{BB962C8B-B14F-4D97-AF65-F5344CB8AC3E}">
        <p14:creationId xmlns:p14="http://schemas.microsoft.com/office/powerpoint/2010/main" val="879849564"/>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913759" y="255920"/>
            <a:ext cx="2170364" cy="695004"/>
          </a:xfrm>
          <a:prstGeom prst="rect">
            <a:avLst/>
          </a:prstGeom>
        </p:spPr>
      </p:pic>
      <p:sp>
        <p:nvSpPr>
          <p:cNvPr id="5" name="Rectangle 4"/>
          <p:cNvSpPr/>
          <p:nvPr/>
        </p:nvSpPr>
        <p:spPr>
          <a:xfrm>
            <a:off x="84337" y="368209"/>
            <a:ext cx="4278735" cy="523220"/>
          </a:xfrm>
          <a:prstGeom prst="rect">
            <a:avLst/>
          </a:prstGeom>
        </p:spPr>
        <p:txBody>
          <a:bodyPr wrap="none">
            <a:spAutoFit/>
          </a:bodyPr>
          <a:lstStyle/>
          <a:p>
            <a:r>
              <a:rPr lang="en-US" sz="2800" dirty="0">
                <a:latin typeface="+mn-lt"/>
              </a:rPr>
              <a:t>Service Area Snapshot</a:t>
            </a:r>
          </a:p>
        </p:txBody>
      </p:sp>
      <p:grpSp>
        <p:nvGrpSpPr>
          <p:cNvPr id="6" name="Group 13"/>
          <p:cNvGrpSpPr>
            <a:grpSpLocks/>
          </p:cNvGrpSpPr>
          <p:nvPr/>
        </p:nvGrpSpPr>
        <p:grpSpPr bwMode="auto">
          <a:xfrm>
            <a:off x="4117675" y="1699955"/>
            <a:ext cx="4745037" cy="3276600"/>
            <a:chOff x="5486400" y="1619870"/>
            <a:chExt cx="4743827" cy="2954411"/>
          </a:xfrm>
        </p:grpSpPr>
        <p:sp>
          <p:nvSpPr>
            <p:cNvPr id="7" name="Rectangle 1027"/>
            <p:cNvSpPr txBox="1">
              <a:spLocks noChangeArrowheads="1"/>
            </p:cNvSpPr>
            <p:nvPr/>
          </p:nvSpPr>
          <p:spPr bwMode="auto">
            <a:xfrm>
              <a:off x="5486400" y="1619870"/>
              <a:ext cx="2514600" cy="2885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571500" indent="-17145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027113" indent="-1714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Clr>
                  <a:srgbClr val="1D546C"/>
                </a:buClr>
                <a:buFontTx/>
                <a:buNone/>
              </a:pPr>
              <a:r>
                <a:rPr lang="en-US" altLang="en-US" sz="1400" dirty="0">
                  <a:latin typeface="Verdana" panose="020B0604030504040204" pitchFamily="34" charset="0"/>
                </a:rPr>
                <a:t>Employees:</a:t>
              </a:r>
            </a:p>
            <a:p>
              <a:pPr algn="r">
                <a:lnSpc>
                  <a:spcPct val="100000"/>
                </a:lnSpc>
                <a:spcBef>
                  <a:spcPct val="0"/>
                </a:spcBef>
                <a:buClr>
                  <a:srgbClr val="1D546C"/>
                </a:buClr>
                <a:buFontTx/>
                <a:buNone/>
              </a:pPr>
              <a:r>
                <a:rPr lang="en-US" altLang="en-US" sz="1400" dirty="0">
                  <a:latin typeface="Verdana" panose="020B0604030504040204" pitchFamily="34" charset="0"/>
                </a:rPr>
                <a:t>Service area population:</a:t>
              </a:r>
            </a:p>
            <a:p>
              <a:pPr algn="r">
                <a:lnSpc>
                  <a:spcPct val="100000"/>
                </a:lnSpc>
                <a:spcBef>
                  <a:spcPct val="0"/>
                </a:spcBef>
                <a:buClr>
                  <a:srgbClr val="1D546C"/>
                </a:buClr>
                <a:buFontTx/>
                <a:buNone/>
              </a:pPr>
              <a:r>
                <a:rPr lang="en-US" altLang="en-US" sz="1400" dirty="0">
                  <a:latin typeface="Verdana" panose="020B0604030504040204" pitchFamily="34" charset="0"/>
                </a:rPr>
                <a:t>Connections:</a:t>
              </a:r>
            </a:p>
            <a:p>
              <a:pPr algn="r">
                <a:lnSpc>
                  <a:spcPct val="100000"/>
                </a:lnSpc>
                <a:spcBef>
                  <a:spcPct val="0"/>
                </a:spcBef>
                <a:buClr>
                  <a:srgbClr val="1D546C"/>
                </a:buClr>
                <a:buFontTx/>
                <a:buNone/>
              </a:pPr>
              <a:r>
                <a:rPr lang="en-US" altLang="en-US" sz="1400" dirty="0">
                  <a:latin typeface="Verdana" panose="020B0604030504040204" pitchFamily="34" charset="0"/>
                </a:rPr>
                <a:t>Production:</a:t>
              </a:r>
            </a:p>
            <a:p>
              <a:pPr algn="r">
                <a:lnSpc>
                  <a:spcPct val="100000"/>
                </a:lnSpc>
                <a:spcBef>
                  <a:spcPct val="0"/>
                </a:spcBef>
                <a:buClr>
                  <a:srgbClr val="1D546C"/>
                </a:buClr>
                <a:buFontTx/>
                <a:buNone/>
              </a:pPr>
              <a:r>
                <a:rPr lang="en-US" altLang="en-US" sz="1400" dirty="0">
                  <a:latin typeface="Verdana" panose="020B0604030504040204" pitchFamily="34" charset="0"/>
                </a:rPr>
                <a:t>Wells:</a:t>
              </a:r>
            </a:p>
            <a:p>
              <a:pPr algn="r">
                <a:lnSpc>
                  <a:spcPct val="100000"/>
                </a:lnSpc>
                <a:spcBef>
                  <a:spcPct val="0"/>
                </a:spcBef>
                <a:buClr>
                  <a:srgbClr val="1D546C"/>
                </a:buClr>
                <a:buFontTx/>
                <a:buNone/>
              </a:pPr>
              <a:r>
                <a:rPr lang="en-US" altLang="en-US" sz="1400" dirty="0">
                  <a:latin typeface="Verdana" panose="020B0604030504040204" pitchFamily="34" charset="0"/>
                </a:rPr>
                <a:t>Reservoirs:</a:t>
              </a:r>
            </a:p>
            <a:p>
              <a:pPr algn="r">
                <a:lnSpc>
                  <a:spcPct val="100000"/>
                </a:lnSpc>
                <a:spcBef>
                  <a:spcPct val="0"/>
                </a:spcBef>
                <a:buClr>
                  <a:srgbClr val="1D546C"/>
                </a:buClr>
                <a:buFontTx/>
                <a:buNone/>
              </a:pPr>
              <a:r>
                <a:rPr lang="en-US" altLang="en-US" sz="1400" dirty="0">
                  <a:latin typeface="Verdana" panose="020B0604030504040204" pitchFamily="34" charset="0"/>
                </a:rPr>
                <a:t>Booster Pump Stations:</a:t>
              </a:r>
            </a:p>
            <a:p>
              <a:pPr algn="r">
                <a:lnSpc>
                  <a:spcPct val="100000"/>
                </a:lnSpc>
                <a:spcBef>
                  <a:spcPct val="0"/>
                </a:spcBef>
                <a:buClr>
                  <a:srgbClr val="1D546C"/>
                </a:buClr>
                <a:buFontTx/>
                <a:buNone/>
              </a:pPr>
              <a:r>
                <a:rPr lang="en-US" altLang="en-US" sz="1400" dirty="0">
                  <a:latin typeface="Verdana" panose="020B0604030504040204" pitchFamily="34" charset="0"/>
                </a:rPr>
                <a:t>Pipe:</a:t>
              </a:r>
            </a:p>
            <a:p>
              <a:pPr algn="r">
                <a:lnSpc>
                  <a:spcPct val="100000"/>
                </a:lnSpc>
                <a:spcBef>
                  <a:spcPts val="600"/>
                </a:spcBef>
                <a:buClr>
                  <a:srgbClr val="1D546C"/>
                </a:buClr>
                <a:buSzPct val="95000"/>
                <a:buFontTx/>
                <a:buNone/>
              </a:pPr>
              <a:r>
                <a:rPr lang="en-US" altLang="en-US" sz="1400" b="1" dirty="0">
                  <a:latin typeface="Verdana" panose="020B0604030504040204" pitchFamily="34" charset="0"/>
                </a:rPr>
                <a:t>Office Locations:</a:t>
              </a:r>
              <a:endParaRPr lang="en-US" altLang="en-US" sz="1400" dirty="0">
                <a:latin typeface="Verdana" panose="020B0604030504040204" pitchFamily="34" charset="0"/>
              </a:endParaRPr>
            </a:p>
            <a:p>
              <a:pPr algn="r">
                <a:lnSpc>
                  <a:spcPct val="100000"/>
                </a:lnSpc>
                <a:spcBef>
                  <a:spcPts val="600"/>
                </a:spcBef>
                <a:buClr>
                  <a:srgbClr val="1D546C"/>
                </a:buClr>
                <a:buSzPct val="95000"/>
                <a:buFontTx/>
                <a:buNone/>
              </a:pPr>
              <a:r>
                <a:rPr lang="en-US" altLang="en-US" sz="1400" dirty="0">
                  <a:latin typeface="Verdana" panose="020B0604030504040204" pitchFamily="34" charset="0"/>
                </a:rPr>
                <a:t>Covina:</a:t>
              </a:r>
            </a:p>
            <a:p>
              <a:pPr algn="r">
                <a:lnSpc>
                  <a:spcPct val="100000"/>
                </a:lnSpc>
                <a:spcBef>
                  <a:spcPts val="600"/>
                </a:spcBef>
                <a:buClr>
                  <a:srgbClr val="1D546C"/>
                </a:buClr>
                <a:buSzPct val="95000"/>
                <a:buFontTx/>
                <a:buNone/>
              </a:pPr>
              <a:r>
                <a:rPr lang="en-US" altLang="en-US" sz="1400" dirty="0">
                  <a:latin typeface="Verdana" panose="020B0604030504040204" pitchFamily="34" charset="0"/>
                </a:rPr>
                <a:t>West Covina:</a:t>
              </a:r>
            </a:p>
            <a:p>
              <a:pPr algn="r">
                <a:lnSpc>
                  <a:spcPct val="100000"/>
                </a:lnSpc>
                <a:spcBef>
                  <a:spcPts val="600"/>
                </a:spcBef>
                <a:buClr>
                  <a:srgbClr val="1D546C"/>
                </a:buClr>
                <a:buSzPct val="95000"/>
                <a:buFontTx/>
                <a:buNone/>
              </a:pPr>
              <a:r>
                <a:rPr lang="en-US" altLang="en-US" sz="1400" dirty="0">
                  <a:latin typeface="Verdana" panose="020B0604030504040204" pitchFamily="34" charset="0"/>
                </a:rPr>
                <a:t>La Mirada:</a:t>
              </a:r>
            </a:p>
          </p:txBody>
        </p:sp>
        <p:sp>
          <p:nvSpPr>
            <p:cNvPr id="8" name="Rectangle 1027"/>
            <p:cNvSpPr txBox="1">
              <a:spLocks noChangeArrowheads="1"/>
            </p:cNvSpPr>
            <p:nvPr/>
          </p:nvSpPr>
          <p:spPr bwMode="auto">
            <a:xfrm>
              <a:off x="8000999" y="1619870"/>
              <a:ext cx="2229228" cy="2954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571500" indent="-17145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027113" indent="-1714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Clr>
                  <a:srgbClr val="1D546C"/>
                </a:buClr>
                <a:buFontTx/>
                <a:buNone/>
              </a:pPr>
              <a:r>
                <a:rPr lang="en-US" altLang="en-US" sz="1400" dirty="0">
                  <a:latin typeface="Verdana" panose="020B0604030504040204" pitchFamily="34" charset="0"/>
                </a:rPr>
                <a:t>125</a:t>
              </a:r>
            </a:p>
            <a:p>
              <a:pPr>
                <a:lnSpc>
                  <a:spcPct val="100000"/>
                </a:lnSpc>
                <a:spcBef>
                  <a:spcPct val="0"/>
                </a:spcBef>
                <a:buClr>
                  <a:srgbClr val="1D546C"/>
                </a:buClr>
                <a:buFontTx/>
                <a:buNone/>
              </a:pPr>
              <a:r>
                <a:rPr lang="en-US" altLang="en-US" sz="1400" dirty="0">
                  <a:latin typeface="Verdana" panose="020B0604030504040204" pitchFamily="34" charset="0"/>
                </a:rPr>
                <a:t>300,000</a:t>
              </a:r>
            </a:p>
            <a:p>
              <a:pPr>
                <a:lnSpc>
                  <a:spcPct val="100000"/>
                </a:lnSpc>
                <a:spcBef>
                  <a:spcPct val="0"/>
                </a:spcBef>
                <a:buClr>
                  <a:srgbClr val="1D546C"/>
                </a:buClr>
                <a:buFontTx/>
                <a:buNone/>
              </a:pPr>
              <a:r>
                <a:rPr lang="en-US" altLang="en-US" sz="1400" dirty="0">
                  <a:latin typeface="Verdana" panose="020B0604030504040204" pitchFamily="34" charset="0"/>
                </a:rPr>
                <a:t>75,000</a:t>
              </a:r>
            </a:p>
            <a:p>
              <a:pPr>
                <a:lnSpc>
                  <a:spcPct val="100000"/>
                </a:lnSpc>
                <a:spcBef>
                  <a:spcPct val="0"/>
                </a:spcBef>
                <a:buClr>
                  <a:srgbClr val="1D546C"/>
                </a:buClr>
                <a:buFontTx/>
                <a:buNone/>
              </a:pPr>
              <a:r>
                <a:rPr lang="en-US" altLang="en-US" sz="1400" dirty="0" smtClean="0">
                  <a:latin typeface="Verdana" panose="020B0604030504040204" pitchFamily="34" charset="0"/>
                </a:rPr>
                <a:t> 43,000 Acre Feet</a:t>
              </a:r>
              <a:endParaRPr lang="en-US" altLang="en-US" sz="1400" dirty="0">
                <a:latin typeface="Verdana" panose="020B0604030504040204" pitchFamily="34" charset="0"/>
              </a:endParaRPr>
            </a:p>
            <a:p>
              <a:pPr>
                <a:lnSpc>
                  <a:spcPct val="100000"/>
                </a:lnSpc>
                <a:spcBef>
                  <a:spcPct val="0"/>
                </a:spcBef>
                <a:buClr>
                  <a:srgbClr val="1D546C"/>
                </a:buClr>
                <a:buFontTx/>
                <a:buNone/>
              </a:pPr>
              <a:r>
                <a:rPr lang="en-US" altLang="en-US" sz="1400" dirty="0">
                  <a:latin typeface="Verdana" panose="020B0604030504040204" pitchFamily="34" charset="0"/>
                </a:rPr>
                <a:t>18 (24,920gpm)</a:t>
              </a:r>
            </a:p>
            <a:p>
              <a:pPr>
                <a:lnSpc>
                  <a:spcPct val="100000"/>
                </a:lnSpc>
                <a:spcBef>
                  <a:spcPct val="0"/>
                </a:spcBef>
                <a:buClr>
                  <a:srgbClr val="1D546C"/>
                </a:buClr>
                <a:buFontTx/>
                <a:buNone/>
              </a:pPr>
              <a:r>
                <a:rPr lang="en-US" altLang="en-US" sz="1400" dirty="0">
                  <a:latin typeface="Verdana" panose="020B0604030504040204" pitchFamily="34" charset="0"/>
                </a:rPr>
                <a:t>32 (75.1 MG)</a:t>
              </a:r>
            </a:p>
            <a:p>
              <a:pPr>
                <a:lnSpc>
                  <a:spcPct val="100000"/>
                </a:lnSpc>
                <a:spcBef>
                  <a:spcPct val="0"/>
                </a:spcBef>
                <a:buClr>
                  <a:srgbClr val="1D546C"/>
                </a:buClr>
                <a:buFontTx/>
                <a:buNone/>
              </a:pPr>
              <a:r>
                <a:rPr lang="en-US" altLang="en-US" sz="1400" dirty="0">
                  <a:latin typeface="Verdana" panose="020B0604030504040204" pitchFamily="34" charset="0"/>
                </a:rPr>
                <a:t>36</a:t>
              </a:r>
            </a:p>
            <a:p>
              <a:pPr>
                <a:lnSpc>
                  <a:spcPct val="100000"/>
                </a:lnSpc>
                <a:spcBef>
                  <a:spcPct val="0"/>
                </a:spcBef>
                <a:buClr>
                  <a:srgbClr val="1D546C"/>
                </a:buClr>
                <a:buFontTx/>
                <a:buNone/>
              </a:pPr>
              <a:r>
                <a:rPr lang="en-US" altLang="en-US" sz="1400" dirty="0">
                  <a:latin typeface="Verdana" panose="020B0604030504040204" pitchFamily="34" charset="0"/>
                </a:rPr>
                <a:t>850 miles</a:t>
              </a:r>
            </a:p>
            <a:p>
              <a:pPr>
                <a:lnSpc>
                  <a:spcPct val="100000"/>
                </a:lnSpc>
                <a:spcBef>
                  <a:spcPts val="600"/>
                </a:spcBef>
                <a:buClr>
                  <a:srgbClr val="1D546C"/>
                </a:buClr>
                <a:buSzPct val="95000"/>
                <a:buFontTx/>
                <a:buNone/>
              </a:pPr>
              <a:endParaRPr lang="en-US" altLang="en-US" sz="1400" b="1" dirty="0">
                <a:latin typeface="Verdana" panose="020B0604030504040204" pitchFamily="34" charset="0"/>
              </a:endParaRPr>
            </a:p>
            <a:p>
              <a:pPr>
                <a:lnSpc>
                  <a:spcPct val="100000"/>
                </a:lnSpc>
                <a:spcBef>
                  <a:spcPts val="600"/>
                </a:spcBef>
                <a:buClr>
                  <a:srgbClr val="1D546C"/>
                </a:buClr>
                <a:buSzPct val="95000"/>
                <a:buFontTx/>
                <a:buNone/>
              </a:pPr>
              <a:r>
                <a:rPr lang="en-US" altLang="en-US" sz="1400" dirty="0">
                  <a:latin typeface="Verdana" panose="020B0604030504040204" pitchFamily="34" charset="0"/>
                </a:rPr>
                <a:t>Administration</a:t>
              </a:r>
            </a:p>
            <a:p>
              <a:pPr>
                <a:lnSpc>
                  <a:spcPct val="100000"/>
                </a:lnSpc>
                <a:spcBef>
                  <a:spcPts val="600"/>
                </a:spcBef>
                <a:buClr>
                  <a:srgbClr val="1D546C"/>
                </a:buClr>
                <a:buSzPct val="95000"/>
                <a:buFontTx/>
                <a:buNone/>
              </a:pPr>
              <a:r>
                <a:rPr lang="en-US" altLang="en-US" sz="1400" dirty="0">
                  <a:latin typeface="Verdana" panose="020B0604030504040204" pitchFamily="34" charset="0"/>
                </a:rPr>
                <a:t>Operations &amp; Payment</a:t>
              </a:r>
            </a:p>
            <a:p>
              <a:pPr>
                <a:lnSpc>
                  <a:spcPct val="100000"/>
                </a:lnSpc>
                <a:spcBef>
                  <a:spcPts val="600"/>
                </a:spcBef>
                <a:buClr>
                  <a:srgbClr val="1D546C"/>
                </a:buClr>
                <a:buSzPct val="95000"/>
                <a:buFontTx/>
                <a:buNone/>
              </a:pPr>
              <a:r>
                <a:rPr lang="en-US" altLang="en-US" sz="1400" dirty="0">
                  <a:latin typeface="Verdana" panose="020B0604030504040204" pitchFamily="34" charset="0"/>
                </a:rPr>
                <a:t>Operations &amp; Payment</a:t>
              </a:r>
            </a:p>
          </p:txBody>
        </p:sp>
      </p:grpSp>
      <p:sp>
        <p:nvSpPr>
          <p:cNvPr id="9" name="Rectangle 12"/>
          <p:cNvSpPr>
            <a:spLocks noChangeArrowheads="1"/>
          </p:cNvSpPr>
          <p:nvPr/>
        </p:nvSpPr>
        <p:spPr bwMode="auto">
          <a:xfrm>
            <a:off x="4000200" y="4795580"/>
            <a:ext cx="2625725" cy="188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pPr>
            <a:r>
              <a:rPr lang="en-US" altLang="en-US" sz="1600"/>
              <a:t>Buena Park</a:t>
            </a:r>
          </a:p>
          <a:p>
            <a:pPr>
              <a:lnSpc>
                <a:spcPct val="100000"/>
              </a:lnSpc>
              <a:spcBef>
                <a:spcPct val="0"/>
              </a:spcBef>
            </a:pPr>
            <a:r>
              <a:rPr lang="en-US" altLang="en-US" sz="1600"/>
              <a:t>City of Industry</a:t>
            </a:r>
          </a:p>
          <a:p>
            <a:pPr>
              <a:lnSpc>
                <a:spcPct val="100000"/>
              </a:lnSpc>
              <a:spcBef>
                <a:spcPct val="0"/>
              </a:spcBef>
            </a:pPr>
            <a:r>
              <a:rPr lang="en-US" altLang="en-US" sz="1600"/>
              <a:t>Covina</a:t>
            </a:r>
          </a:p>
          <a:p>
            <a:pPr>
              <a:lnSpc>
                <a:spcPct val="100000"/>
              </a:lnSpc>
              <a:spcBef>
                <a:spcPct val="0"/>
              </a:spcBef>
            </a:pPr>
            <a:r>
              <a:rPr lang="en-US" altLang="en-US" sz="1600"/>
              <a:t>Glendora</a:t>
            </a:r>
          </a:p>
          <a:p>
            <a:pPr>
              <a:lnSpc>
                <a:spcPct val="100000"/>
              </a:lnSpc>
              <a:spcBef>
                <a:spcPct val="0"/>
              </a:spcBef>
            </a:pPr>
            <a:r>
              <a:rPr lang="en-US" altLang="en-US" sz="1600"/>
              <a:t>Hacienda Heights</a:t>
            </a:r>
          </a:p>
          <a:p>
            <a:pPr>
              <a:lnSpc>
                <a:spcPct val="100000"/>
              </a:lnSpc>
              <a:spcBef>
                <a:spcPct val="0"/>
              </a:spcBef>
            </a:pPr>
            <a:r>
              <a:rPr lang="en-US" altLang="en-US" sz="1600"/>
              <a:t>La Habra</a:t>
            </a:r>
          </a:p>
          <a:p>
            <a:pPr>
              <a:lnSpc>
                <a:spcPct val="100000"/>
              </a:lnSpc>
              <a:spcBef>
                <a:spcPct val="0"/>
              </a:spcBef>
            </a:pPr>
            <a:r>
              <a:rPr lang="en-US" altLang="en-US" sz="1600"/>
              <a:t>La Mirada</a:t>
            </a:r>
          </a:p>
        </p:txBody>
      </p:sp>
      <p:sp>
        <p:nvSpPr>
          <p:cNvPr id="10" name="Rectangle 12"/>
          <p:cNvSpPr>
            <a:spLocks noChangeArrowheads="1"/>
          </p:cNvSpPr>
          <p:nvPr/>
        </p:nvSpPr>
        <p:spPr bwMode="auto">
          <a:xfrm>
            <a:off x="5903612" y="4795580"/>
            <a:ext cx="3100388"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pPr>
            <a:r>
              <a:rPr lang="en-US" altLang="en-US" sz="1600" dirty="0"/>
              <a:t>La Puente</a:t>
            </a:r>
          </a:p>
          <a:p>
            <a:pPr>
              <a:lnSpc>
                <a:spcPct val="100000"/>
              </a:lnSpc>
              <a:spcBef>
                <a:spcPct val="0"/>
              </a:spcBef>
            </a:pPr>
            <a:r>
              <a:rPr lang="en-US" altLang="en-US" sz="1600" dirty="0"/>
              <a:t>Whittier</a:t>
            </a:r>
          </a:p>
          <a:p>
            <a:pPr>
              <a:lnSpc>
                <a:spcPct val="100000"/>
              </a:lnSpc>
              <a:spcBef>
                <a:spcPct val="0"/>
              </a:spcBef>
            </a:pPr>
            <a:r>
              <a:rPr lang="en-US" altLang="en-US" sz="1600" dirty="0"/>
              <a:t>Walnut</a:t>
            </a:r>
          </a:p>
          <a:p>
            <a:pPr>
              <a:lnSpc>
                <a:spcPct val="100000"/>
              </a:lnSpc>
              <a:spcBef>
                <a:spcPct val="0"/>
              </a:spcBef>
            </a:pPr>
            <a:r>
              <a:rPr lang="en-US" altLang="en-US" sz="1600" dirty="0"/>
              <a:t>West </a:t>
            </a:r>
            <a:r>
              <a:rPr lang="en-US" altLang="en-US" sz="1600" dirty="0" smtClean="0"/>
              <a:t>Covina</a:t>
            </a:r>
          </a:p>
          <a:p>
            <a:pPr>
              <a:lnSpc>
                <a:spcPct val="100000"/>
              </a:lnSpc>
              <a:spcBef>
                <a:spcPct val="0"/>
              </a:spcBef>
            </a:pPr>
            <a:r>
              <a:rPr lang="en-US" altLang="en-US" sz="1600" dirty="0" smtClean="0"/>
              <a:t>Unincorporated Los Angeles County</a:t>
            </a:r>
          </a:p>
          <a:p>
            <a:pPr>
              <a:lnSpc>
                <a:spcPct val="100000"/>
              </a:lnSpc>
              <a:spcBef>
                <a:spcPct val="0"/>
              </a:spcBef>
            </a:pPr>
            <a:r>
              <a:rPr lang="en-US" altLang="en-US" sz="1600" dirty="0" smtClean="0"/>
              <a:t>Unincorporated Orange County</a:t>
            </a:r>
            <a:endParaRPr lang="en-US" altLang="en-US" sz="1600" dirty="0"/>
          </a:p>
        </p:txBody>
      </p:sp>
      <p:sp>
        <p:nvSpPr>
          <p:cNvPr id="11" name="Rectangle 1027"/>
          <p:cNvSpPr txBox="1">
            <a:spLocks noChangeArrowheads="1"/>
          </p:cNvSpPr>
          <p:nvPr/>
        </p:nvSpPr>
        <p:spPr bwMode="auto">
          <a:xfrm>
            <a:off x="4807488" y="1320811"/>
            <a:ext cx="291782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571500" indent="-17145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027113" indent="-1714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spcAft>
                <a:spcPts val="600"/>
              </a:spcAft>
              <a:buClr>
                <a:srgbClr val="1D546C"/>
              </a:buClr>
              <a:buSzPct val="95000"/>
              <a:buFontTx/>
              <a:buNone/>
            </a:pPr>
            <a:r>
              <a:rPr lang="en-US" altLang="en-US" sz="1800" b="1" dirty="0">
                <a:solidFill>
                  <a:prstClr val="black"/>
                </a:solidFill>
                <a:latin typeface="Verdana" panose="020B0604030504040204" pitchFamily="34" charset="0"/>
              </a:rPr>
              <a:t>Suburban Statistics</a:t>
            </a:r>
          </a:p>
        </p:txBody>
      </p:sp>
      <p:pic>
        <p:nvPicPr>
          <p:cNvPr id="12" name="Picture 1029" descr="serviceareasma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738" y="1684080"/>
            <a:ext cx="3497263"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ounded Rectangular Callout 14"/>
          <p:cNvSpPr>
            <a:spLocks noChangeArrowheads="1"/>
          </p:cNvSpPr>
          <p:nvPr/>
        </p:nvSpPr>
        <p:spPr bwMode="auto">
          <a:xfrm>
            <a:off x="2456201" y="5886192"/>
            <a:ext cx="1447800" cy="739775"/>
          </a:xfrm>
          <a:prstGeom prst="wedgeRoundRectCallout">
            <a:avLst>
              <a:gd name="adj1" fmla="val -108801"/>
              <a:gd name="adj2" fmla="val -83088"/>
              <a:gd name="adj3" fmla="val 16667"/>
            </a:avLst>
          </a:prstGeom>
          <a:solidFill>
            <a:sysClr val="window" lastClr="FFFFFF"/>
          </a:solidFill>
          <a:ln w="9525" algn="ctr">
            <a:solidFill>
              <a:sysClr val="windowText" lastClr="000000"/>
            </a:solidFill>
            <a:round/>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en-US" sz="1800" b="0" i="0" u="none" strike="noStrike" kern="0" cap="none" spc="0" normalizeH="0" baseline="0" noProof="0">
                <a:ln>
                  <a:noFill/>
                </a:ln>
                <a:solidFill>
                  <a:prstClr val="black"/>
                </a:solidFill>
                <a:effectLst/>
                <a:uLnTx/>
                <a:uFillTx/>
                <a:latin typeface="Arial" panose="020B0604020202020204" pitchFamily="34" charset="0"/>
              </a:rPr>
              <a:t>Whittier / La Mirada</a:t>
            </a:r>
          </a:p>
        </p:txBody>
      </p:sp>
      <p:sp>
        <p:nvSpPr>
          <p:cNvPr id="14" name="Rounded Rectangular Callout 21"/>
          <p:cNvSpPr>
            <a:spLocks noChangeArrowheads="1"/>
          </p:cNvSpPr>
          <p:nvPr/>
        </p:nvSpPr>
        <p:spPr bwMode="auto">
          <a:xfrm>
            <a:off x="176551" y="1988880"/>
            <a:ext cx="1246187" cy="739775"/>
          </a:xfrm>
          <a:prstGeom prst="wedgeRoundRectCallout">
            <a:avLst>
              <a:gd name="adj1" fmla="val 89449"/>
              <a:gd name="adj2" fmla="val 102204"/>
              <a:gd name="adj3" fmla="val 16667"/>
            </a:avLst>
          </a:prstGeom>
          <a:solidFill>
            <a:sysClr val="window" lastClr="FFFFFF"/>
          </a:solidFill>
          <a:ln w="9525" algn="ctr">
            <a:solidFill>
              <a:sysClr val="windowText" lastClr="000000"/>
            </a:solidFill>
            <a:round/>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en-US" sz="1800" b="0" i="0" u="none" strike="noStrike" kern="0" cap="none" spc="0" normalizeH="0" baseline="0" noProof="0">
                <a:ln>
                  <a:noFill/>
                </a:ln>
                <a:solidFill>
                  <a:prstClr val="black"/>
                </a:solidFill>
                <a:effectLst/>
                <a:uLnTx/>
                <a:uFillTx/>
                <a:latin typeface="Arial" panose="020B0604020202020204" pitchFamily="34" charset="0"/>
              </a:rPr>
              <a:t>San Jose Hills</a:t>
            </a:r>
          </a:p>
        </p:txBody>
      </p:sp>
      <p:sp>
        <p:nvSpPr>
          <p:cNvPr id="15" name="Rounded Rectangular Callout 22"/>
          <p:cNvSpPr>
            <a:spLocks noChangeArrowheads="1"/>
          </p:cNvSpPr>
          <p:nvPr/>
        </p:nvSpPr>
        <p:spPr bwMode="auto">
          <a:xfrm>
            <a:off x="3645238" y="2304792"/>
            <a:ext cx="1246188" cy="739775"/>
          </a:xfrm>
          <a:prstGeom prst="wedgeRoundRectCallout">
            <a:avLst>
              <a:gd name="adj1" fmla="val -118898"/>
              <a:gd name="adj2" fmla="val -893"/>
              <a:gd name="adj3" fmla="val 16667"/>
            </a:avLst>
          </a:prstGeom>
          <a:solidFill>
            <a:sysClr val="window" lastClr="FFFFFF"/>
          </a:solidFill>
          <a:ln w="9525" algn="ctr">
            <a:solidFill>
              <a:sysClr val="windowText" lastClr="000000"/>
            </a:solidFill>
            <a:round/>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en-US" sz="1800" b="0" i="0" u="none" strike="noStrike" kern="0" cap="none" spc="0" normalizeH="0" baseline="0" noProof="0">
                <a:ln>
                  <a:noFill/>
                </a:ln>
                <a:solidFill>
                  <a:prstClr val="black"/>
                </a:solidFill>
                <a:effectLst/>
                <a:uLnTx/>
                <a:uFillTx/>
                <a:latin typeface="Arial" panose="020B0604020202020204" pitchFamily="34" charset="0"/>
              </a:rPr>
              <a:t>You are here</a:t>
            </a:r>
          </a:p>
        </p:txBody>
      </p:sp>
    </p:spTree>
    <p:extLst>
      <p:ext uri="{BB962C8B-B14F-4D97-AF65-F5344CB8AC3E}">
        <p14:creationId xmlns:p14="http://schemas.microsoft.com/office/powerpoint/2010/main" val="3956436075"/>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0000">
              <a:schemeClr val="accent1">
                <a:lumMod val="45000"/>
                <a:lumOff val="55000"/>
              </a:schemeClr>
            </a:gs>
            <a:gs pos="100000">
              <a:schemeClr val="accent6"/>
            </a:gs>
          </a:gsLst>
          <a:lin ang="5400000" scaled="1"/>
        </a:gradFill>
        <a:effectLst/>
      </p:bgPr>
    </p:bg>
    <p:spTree>
      <p:nvGrpSpPr>
        <p:cNvPr id="1" name=""/>
        <p:cNvGrpSpPr/>
        <p:nvPr/>
      </p:nvGrpSpPr>
      <p:grpSpPr>
        <a:xfrm>
          <a:off x="0" y="0"/>
          <a:ext cx="0" cy="0"/>
          <a:chOff x="0" y="0"/>
          <a:chExt cx="0" cy="0"/>
        </a:xfrm>
      </p:grpSpPr>
      <p:cxnSp>
        <p:nvCxnSpPr>
          <p:cNvPr id="78" name="Straight Connector 77"/>
          <p:cNvCxnSpPr/>
          <p:nvPr/>
        </p:nvCxnSpPr>
        <p:spPr>
          <a:xfrm>
            <a:off x="3286125" y="2649538"/>
            <a:ext cx="935038" cy="17462"/>
          </a:xfrm>
          <a:prstGeom prst="line">
            <a:avLst/>
          </a:prstGeom>
          <a:ln w="127000">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H="1" flipV="1">
            <a:off x="3963988" y="4227513"/>
            <a:ext cx="273050" cy="4762"/>
          </a:xfrm>
          <a:prstGeom prst="line">
            <a:avLst/>
          </a:prstGeom>
          <a:ln w="127000">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2689225" y="4095750"/>
            <a:ext cx="0" cy="415925"/>
          </a:xfrm>
          <a:prstGeom prst="line">
            <a:avLst/>
          </a:prstGeom>
          <a:ln w="127000">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605588" y="2209800"/>
            <a:ext cx="0" cy="1522413"/>
          </a:xfrm>
          <a:prstGeom prst="line">
            <a:avLst/>
          </a:prstGeom>
          <a:ln w="127000">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cxnSp>
        <p:nvCxnSpPr>
          <p:cNvPr id="15" name="Elbow Connector 14"/>
          <p:cNvCxnSpPr/>
          <p:nvPr/>
        </p:nvCxnSpPr>
        <p:spPr>
          <a:xfrm>
            <a:off x="5051425" y="1779588"/>
            <a:ext cx="1554163" cy="430212"/>
          </a:xfrm>
          <a:prstGeom prst="bentConnector3">
            <a:avLst>
              <a:gd name="adj1" fmla="val 314"/>
            </a:avLst>
          </a:prstGeom>
          <a:ln w="127000">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605588" y="3732213"/>
            <a:ext cx="936625" cy="17462"/>
          </a:xfrm>
          <a:prstGeom prst="line">
            <a:avLst/>
          </a:prstGeom>
          <a:ln w="127000">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sp>
        <p:nvSpPr>
          <p:cNvPr id="5" name="Flowchart: Magnetic Disk 4"/>
          <p:cNvSpPr/>
          <p:nvPr/>
        </p:nvSpPr>
        <p:spPr>
          <a:xfrm>
            <a:off x="4699000" y="1108075"/>
            <a:ext cx="685800" cy="742950"/>
          </a:xfrm>
          <a:prstGeom prst="flowChartMagneticDisk">
            <a:avLst/>
          </a:prstGeom>
          <a:solidFill>
            <a:schemeClr val="bg2">
              <a:lumMod val="20000"/>
              <a:lumOff val="80000"/>
            </a:schemeClr>
          </a:solidFill>
          <a:ln w="19050"/>
          <a:effectLst>
            <a:outerShdw blurRad="152400" dir="5400000" sx="90000" sy="-19000"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15369" name="Picture 4" descr="C:\Documents and Settings\cgott\Local Settings\Temporary Internet Files\Content.IE5\N0R0XY7X\MC900446052[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89450" y="2376488"/>
            <a:ext cx="1884363"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7500" y="4073525"/>
            <a:ext cx="1793875"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ent Placeholder 2"/>
          <p:cNvSpPr txBox="1">
            <a:spLocks/>
          </p:cNvSpPr>
          <p:nvPr/>
        </p:nvSpPr>
        <p:spPr bwMode="auto">
          <a:xfrm>
            <a:off x="4760913" y="1406525"/>
            <a:ext cx="579437"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fontAlgn="auto" hangingPunct="1">
              <a:spcAft>
                <a:spcPts val="0"/>
              </a:spcAft>
              <a:buFont typeface="Arial" charset="0"/>
              <a:buNone/>
              <a:defRPr/>
            </a:pPr>
            <a:r>
              <a:rPr lang="en-US" sz="1350" b="1" dirty="0"/>
              <a:t>TANK</a:t>
            </a:r>
          </a:p>
        </p:txBody>
      </p:sp>
      <p:cxnSp>
        <p:nvCxnSpPr>
          <p:cNvPr id="19" name="Straight Connector 18"/>
          <p:cNvCxnSpPr/>
          <p:nvPr/>
        </p:nvCxnSpPr>
        <p:spPr>
          <a:xfrm flipH="1">
            <a:off x="1674813" y="4511675"/>
            <a:ext cx="466725" cy="0"/>
          </a:xfrm>
          <a:prstGeom prst="line">
            <a:avLst/>
          </a:prstGeom>
          <a:ln w="127000">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sp>
        <p:nvSpPr>
          <p:cNvPr id="46" name="Flowchart: Magnetic Disk 45"/>
          <p:cNvSpPr/>
          <p:nvPr/>
        </p:nvSpPr>
        <p:spPr>
          <a:xfrm>
            <a:off x="2336800" y="3394075"/>
            <a:ext cx="685800" cy="742950"/>
          </a:xfrm>
          <a:prstGeom prst="flowChartMagneticDisk">
            <a:avLst/>
          </a:prstGeom>
          <a:solidFill>
            <a:schemeClr val="bg2">
              <a:lumMod val="20000"/>
              <a:lumOff val="80000"/>
            </a:schemeClr>
          </a:solidFill>
          <a:ln w="19050"/>
          <a:effectLst>
            <a:outerShdw blurRad="152400" dir="5400000" sx="90000" sy="-19000"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7" name="Content Placeholder 2"/>
          <p:cNvSpPr txBox="1">
            <a:spLocks/>
          </p:cNvSpPr>
          <p:nvPr/>
        </p:nvSpPr>
        <p:spPr bwMode="auto">
          <a:xfrm>
            <a:off x="2400300" y="3692525"/>
            <a:ext cx="579438"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fontAlgn="auto" hangingPunct="1">
              <a:spcAft>
                <a:spcPts val="0"/>
              </a:spcAft>
              <a:buFont typeface="Arial" charset="0"/>
              <a:buNone/>
              <a:defRPr/>
            </a:pPr>
            <a:r>
              <a:rPr lang="en-US" sz="1350" b="1" dirty="0"/>
              <a:t>TANK</a:t>
            </a:r>
          </a:p>
        </p:txBody>
      </p:sp>
      <p:sp>
        <p:nvSpPr>
          <p:cNvPr id="59" name="Flowchart: Sequential Access Storage 58"/>
          <p:cNvSpPr/>
          <p:nvPr/>
        </p:nvSpPr>
        <p:spPr>
          <a:xfrm rot="10800000" flipH="1">
            <a:off x="3309938" y="4184650"/>
            <a:ext cx="685800" cy="685800"/>
          </a:xfrm>
          <a:prstGeom prst="flowChartMagneticTape">
            <a:avLst/>
          </a:prstGeom>
          <a:solidFill>
            <a:schemeClr val="bg2">
              <a:lumMod val="20000"/>
              <a:lumOff val="80000"/>
            </a:schemeClr>
          </a:solidFill>
          <a:ln w="19050"/>
          <a:effectLst>
            <a:outerShdw blurRad="152400" dir="5400000" sx="90000" sy="-19000"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sp>
        <p:nvSpPr>
          <p:cNvPr id="60" name="Content Placeholder 2"/>
          <p:cNvSpPr txBox="1">
            <a:spLocks/>
          </p:cNvSpPr>
          <p:nvPr/>
        </p:nvSpPr>
        <p:spPr bwMode="auto">
          <a:xfrm>
            <a:off x="3379788" y="4392613"/>
            <a:ext cx="884237"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indent="0" eaLnBrk="1" fontAlgn="auto" hangingPunct="1">
              <a:spcBef>
                <a:spcPct val="20000"/>
              </a:spcBef>
              <a:spcAft>
                <a:spcPts val="0"/>
              </a:spcAft>
              <a:buFont typeface="Arial" charset="0"/>
              <a:buNone/>
              <a:defRPr sz="1350" b="1">
                <a:latin typeface="+mn-lt"/>
              </a:defRPr>
            </a:lvl1pPr>
            <a:lvl2pPr marL="742950" indent="-285750">
              <a:spcBef>
                <a:spcPct val="20000"/>
              </a:spcBef>
              <a:buFont typeface="Arial" charset="0"/>
              <a:buChar char="–"/>
              <a:defRPr sz="2800">
                <a:latin typeface="+mn-lt"/>
              </a:defRPr>
            </a:lvl2pPr>
            <a:lvl3pPr marL="1143000" indent="-228600">
              <a:spcBef>
                <a:spcPct val="20000"/>
              </a:spcBef>
              <a:buFont typeface="Arial" charset="0"/>
              <a:buChar char="•"/>
              <a:defRPr sz="2400">
                <a:latin typeface="+mn-lt"/>
              </a:defRPr>
            </a:lvl3pPr>
            <a:lvl4pPr marL="1600200" indent="-228600">
              <a:spcBef>
                <a:spcPct val="20000"/>
              </a:spcBef>
              <a:buFont typeface="Arial" charset="0"/>
              <a:buChar char="–"/>
              <a:defRPr sz="2000">
                <a:latin typeface="+mn-lt"/>
              </a:defRPr>
            </a:lvl4pPr>
            <a:lvl5pPr marL="2057400" indent="-228600">
              <a:spcBef>
                <a:spcPct val="20000"/>
              </a:spcBef>
              <a:buFont typeface="Arial" charset="0"/>
              <a:buChar char="»"/>
              <a:defRPr sz="2000">
                <a:latin typeface="+mn-lt"/>
              </a:defRPr>
            </a:lvl5pPr>
            <a:lvl6pPr marL="2514600" indent="-228600">
              <a:spcBef>
                <a:spcPct val="20000"/>
              </a:spcBef>
              <a:buFont typeface="Arial" pitchFamily="34" charset="0"/>
              <a:buChar char="•"/>
              <a:defRPr sz="2000">
                <a:latin typeface="+mn-lt"/>
              </a:defRPr>
            </a:lvl6pPr>
            <a:lvl7pPr marL="2971800" indent="-228600">
              <a:spcBef>
                <a:spcPct val="20000"/>
              </a:spcBef>
              <a:buFont typeface="Arial" pitchFamily="34" charset="0"/>
              <a:buChar char="•"/>
              <a:defRPr sz="2000">
                <a:latin typeface="+mn-lt"/>
              </a:defRPr>
            </a:lvl7pPr>
            <a:lvl8pPr marL="3429000" indent="-228600">
              <a:spcBef>
                <a:spcPct val="20000"/>
              </a:spcBef>
              <a:buFont typeface="Arial" pitchFamily="34" charset="0"/>
              <a:buChar char="•"/>
              <a:defRPr sz="2000">
                <a:latin typeface="+mn-lt"/>
              </a:defRPr>
            </a:lvl8pPr>
            <a:lvl9pPr marL="3886200" indent="-228600">
              <a:spcBef>
                <a:spcPct val="20000"/>
              </a:spcBef>
              <a:buFont typeface="Arial" pitchFamily="34" charset="0"/>
              <a:buChar char="•"/>
              <a:defRPr sz="2000">
                <a:latin typeface="+mn-lt"/>
              </a:defRPr>
            </a:lvl9pPr>
          </a:lstStyle>
          <a:p>
            <a:pPr>
              <a:defRPr/>
            </a:pPr>
            <a:r>
              <a:rPr lang="en-US" dirty="0"/>
              <a:t>PUMP</a:t>
            </a:r>
          </a:p>
        </p:txBody>
      </p:sp>
      <p:cxnSp>
        <p:nvCxnSpPr>
          <p:cNvPr id="69" name="Straight Connector 68"/>
          <p:cNvCxnSpPr/>
          <p:nvPr/>
        </p:nvCxnSpPr>
        <p:spPr>
          <a:xfrm>
            <a:off x="4237038" y="2209800"/>
            <a:ext cx="0" cy="2017713"/>
          </a:xfrm>
          <a:prstGeom prst="line">
            <a:avLst/>
          </a:prstGeom>
          <a:ln w="127000">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flipV="1">
            <a:off x="4237038" y="2205038"/>
            <a:ext cx="804862" cy="0"/>
          </a:xfrm>
          <a:prstGeom prst="line">
            <a:avLst/>
          </a:prstGeom>
          <a:ln w="127000">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H="1">
            <a:off x="7443788" y="3917950"/>
            <a:ext cx="3175" cy="854075"/>
          </a:xfrm>
          <a:prstGeom prst="line">
            <a:avLst/>
          </a:prstGeom>
          <a:ln w="127000">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sp>
        <p:nvSpPr>
          <p:cNvPr id="15380" name="TextBox 74"/>
          <p:cNvSpPr txBox="1">
            <a:spLocks noChangeArrowheads="1"/>
          </p:cNvSpPr>
          <p:nvPr/>
        </p:nvSpPr>
        <p:spPr bwMode="auto">
          <a:xfrm>
            <a:off x="250824" y="226787"/>
            <a:ext cx="618809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3200" b="1" dirty="0" smtClean="0"/>
              <a:t>How we get the water to our customer’s home.</a:t>
            </a:r>
            <a:endParaRPr lang="en-US" altLang="en-US" sz="3200" b="1" dirty="0"/>
          </a:p>
        </p:txBody>
      </p:sp>
      <p:pic>
        <p:nvPicPr>
          <p:cNvPr id="15381" name="Picture 7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54375" y="1916113"/>
            <a:ext cx="500063"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 name="Rectangular Callout 79"/>
          <p:cNvSpPr/>
          <p:nvPr/>
        </p:nvSpPr>
        <p:spPr>
          <a:xfrm>
            <a:off x="2324100" y="5264150"/>
            <a:ext cx="1397000" cy="590550"/>
          </a:xfrm>
          <a:prstGeom prst="wedgeRectCallout">
            <a:avLst>
              <a:gd name="adj1" fmla="val -16902"/>
              <a:gd name="adj2" fmla="val -156688"/>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dirty="0"/>
              <a:t>Water Main Pipeline</a:t>
            </a:r>
          </a:p>
        </p:txBody>
      </p:sp>
      <p:pic>
        <p:nvPicPr>
          <p:cNvPr id="15383" name="Picture 8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11988" y="3219450"/>
            <a:ext cx="915987"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4" name="Picture 2" descr="C:\Documents and Settings\cgott\Local Settings\Temporary Internet Files\Content.IE5\QDBIQK0C\MC900433856[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50038" y="4486275"/>
            <a:ext cx="1366837"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385" name="Group 91"/>
          <p:cNvGrpSpPr>
            <a:grpSpLocks/>
          </p:cNvGrpSpPr>
          <p:nvPr/>
        </p:nvGrpSpPr>
        <p:grpSpPr bwMode="auto">
          <a:xfrm>
            <a:off x="4035446" y="4816518"/>
            <a:ext cx="2403475" cy="1809750"/>
            <a:chOff x="6387929" y="4849597"/>
            <a:chExt cx="2457986" cy="1849452"/>
          </a:xfrm>
        </p:grpSpPr>
        <p:sp>
          <p:nvSpPr>
            <p:cNvPr id="91" name="Rectangular Callout 90"/>
            <p:cNvSpPr/>
            <p:nvPr/>
          </p:nvSpPr>
          <p:spPr>
            <a:xfrm>
              <a:off x="6387929" y="4849597"/>
              <a:ext cx="2457986" cy="1849452"/>
            </a:xfrm>
            <a:prstGeom prst="wedgeRectCallout">
              <a:avLst>
                <a:gd name="adj1" fmla="val -62827"/>
                <a:gd name="adj2" fmla="val -47663"/>
              </a:avLst>
            </a:prstGeom>
          </p:spPr>
          <p:style>
            <a:lnRef idx="2">
              <a:schemeClr val="dk1"/>
            </a:lnRef>
            <a:fillRef idx="1">
              <a:schemeClr val="lt1"/>
            </a:fillRef>
            <a:effectRef idx="0">
              <a:schemeClr val="dk1"/>
            </a:effectRef>
            <a:fontRef idx="minor">
              <a:schemeClr val="dk1"/>
            </a:fontRef>
          </p:style>
          <p:txBody>
            <a:bodyPr anchor="ctr"/>
            <a:lstStyle/>
            <a:p>
              <a:pPr algn="ctr">
                <a:defRPr/>
              </a:pPr>
              <a:endParaRPr lang="en-US" dirty="0"/>
            </a:p>
          </p:txBody>
        </p:sp>
        <p:pic>
          <p:nvPicPr>
            <p:cNvPr id="15394" name="Picture 8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493436" y="4931708"/>
              <a:ext cx="2246973" cy="1685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386" name="Group 97"/>
          <p:cNvGrpSpPr>
            <a:grpSpLocks/>
          </p:cNvGrpSpPr>
          <p:nvPr/>
        </p:nvGrpSpPr>
        <p:grpSpPr bwMode="auto">
          <a:xfrm>
            <a:off x="6630988" y="147638"/>
            <a:ext cx="2378075" cy="1768475"/>
            <a:chOff x="7501889" y="305603"/>
            <a:chExt cx="2776429" cy="1849452"/>
          </a:xfrm>
        </p:grpSpPr>
        <p:sp>
          <p:nvSpPr>
            <p:cNvPr id="95" name="Rectangular Callout 94"/>
            <p:cNvSpPr/>
            <p:nvPr/>
          </p:nvSpPr>
          <p:spPr>
            <a:xfrm>
              <a:off x="7501889" y="305603"/>
              <a:ext cx="2776429" cy="1849452"/>
            </a:xfrm>
            <a:prstGeom prst="wedgeRectCallout">
              <a:avLst>
                <a:gd name="adj1" fmla="val -96561"/>
                <a:gd name="adj2" fmla="val 30533"/>
              </a:avLst>
            </a:prstGeom>
          </p:spPr>
          <p:style>
            <a:lnRef idx="2">
              <a:schemeClr val="dk1"/>
            </a:lnRef>
            <a:fillRef idx="1">
              <a:schemeClr val="lt1"/>
            </a:fillRef>
            <a:effectRef idx="0">
              <a:schemeClr val="dk1"/>
            </a:effectRef>
            <a:fontRef idx="minor">
              <a:schemeClr val="dk1"/>
            </a:fontRef>
          </p:style>
          <p:txBody>
            <a:bodyPr anchor="ctr"/>
            <a:lstStyle/>
            <a:p>
              <a:pPr algn="ctr">
                <a:defRPr/>
              </a:pPr>
              <a:endParaRPr lang="en-US" dirty="0"/>
            </a:p>
          </p:txBody>
        </p:sp>
        <p:pic>
          <p:nvPicPr>
            <p:cNvPr id="15392" name="Picture 9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624489" y="369097"/>
              <a:ext cx="2531229" cy="1722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0" name="Rectangle 99"/>
          <p:cNvSpPr/>
          <p:nvPr/>
        </p:nvSpPr>
        <p:spPr>
          <a:xfrm>
            <a:off x="7650163" y="3892550"/>
            <a:ext cx="885825" cy="452438"/>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dirty="0"/>
              <a:t>Meter</a:t>
            </a:r>
          </a:p>
        </p:txBody>
      </p:sp>
      <p:sp>
        <p:nvSpPr>
          <p:cNvPr id="101" name="Rectangle 100"/>
          <p:cNvSpPr/>
          <p:nvPr/>
        </p:nvSpPr>
        <p:spPr>
          <a:xfrm>
            <a:off x="2970213" y="2868613"/>
            <a:ext cx="1033462" cy="606425"/>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dirty="0"/>
              <a:t>Fire Hydrant</a:t>
            </a:r>
          </a:p>
        </p:txBody>
      </p:sp>
      <p:sp>
        <p:nvSpPr>
          <p:cNvPr id="102" name="Rectangle 101"/>
          <p:cNvSpPr/>
          <p:nvPr/>
        </p:nvSpPr>
        <p:spPr>
          <a:xfrm>
            <a:off x="90488" y="3851275"/>
            <a:ext cx="885825" cy="452438"/>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dirty="0"/>
              <a:t>Well</a:t>
            </a:r>
          </a:p>
        </p:txBody>
      </p:sp>
      <p:cxnSp>
        <p:nvCxnSpPr>
          <p:cNvPr id="64" name="Straight Connector 63"/>
          <p:cNvCxnSpPr>
            <a:stCxn id="59" idx="1"/>
          </p:cNvCxnSpPr>
          <p:nvPr/>
        </p:nvCxnSpPr>
        <p:spPr>
          <a:xfrm flipH="1">
            <a:off x="1674813" y="4527550"/>
            <a:ext cx="1635125" cy="0"/>
          </a:xfrm>
          <a:prstGeom prst="line">
            <a:avLst/>
          </a:prstGeom>
          <a:ln w="127000">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9"/>
          <a:stretch>
            <a:fillRect/>
          </a:stretch>
        </p:blipFill>
        <p:spPr>
          <a:xfrm>
            <a:off x="125402" y="1325434"/>
            <a:ext cx="2050979" cy="2136904"/>
          </a:xfrm>
          <a:prstGeom prst="rect">
            <a:avLst/>
          </a:prstGeom>
        </p:spPr>
      </p:pic>
      <p:pic>
        <p:nvPicPr>
          <p:cNvPr id="3" name="Picture 2"/>
          <p:cNvPicPr>
            <a:picLocks noChangeAspect="1"/>
          </p:cNvPicPr>
          <p:nvPr/>
        </p:nvPicPr>
        <p:blipFill>
          <a:blip r:embed="rId10"/>
          <a:stretch>
            <a:fillRect/>
          </a:stretch>
        </p:blipFill>
        <p:spPr>
          <a:xfrm>
            <a:off x="7592864" y="5651157"/>
            <a:ext cx="1416729" cy="1169209"/>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8041" y="4486274"/>
            <a:ext cx="4238819" cy="224207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3314" name="Picture 2" descr="C:\Documents and Settings\tony\Desktop\ACWA present Pic\SanGabrielRiverCA_ASTER_2005jan23.jpg"/>
          <p:cNvPicPr>
            <a:picLocks noChangeAspect="1" noChangeArrowheads="1"/>
          </p:cNvPicPr>
          <p:nvPr/>
        </p:nvPicPr>
        <p:blipFill rotWithShape="1">
          <a:blip r:embed="rId3">
            <a:extLst>
              <a:ext uri="{28A0092B-C50C-407E-A947-70E740481C1C}">
                <a14:useLocalDpi xmlns:a14="http://schemas.microsoft.com/office/drawing/2010/main" val="0"/>
              </a:ext>
            </a:extLst>
          </a:blip>
          <a:srcRect l="26170"/>
          <a:stretch/>
        </p:blipFill>
        <p:spPr bwMode="auto">
          <a:xfrm>
            <a:off x="4759036" y="1001713"/>
            <a:ext cx="4213514" cy="4308475"/>
          </a:xfrm>
          <a:prstGeom prst="rect">
            <a:avLst/>
          </a:prstGeom>
          <a:noFill/>
          <a:ln w="38100">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pic>
        <p:nvPicPr>
          <p:cNvPr id="13315" name="Picture 1026"/>
          <p:cNvPicPr>
            <a:picLocks noChangeArrowheads="1"/>
          </p:cNvPicPr>
          <p:nvPr/>
        </p:nvPicPr>
        <p:blipFill>
          <a:blip r:embed="rId4" cstate="print">
            <a:extLst>
              <a:ext uri="{28A0092B-C50C-407E-A947-70E740481C1C}">
                <a14:useLocalDpi xmlns:a14="http://schemas.microsoft.com/office/drawing/2010/main" val="0"/>
              </a:ext>
            </a:extLst>
          </a:blip>
          <a:srcRect r="1662"/>
          <a:stretch>
            <a:fillRect/>
          </a:stretch>
        </p:blipFill>
        <p:spPr bwMode="auto">
          <a:xfrm>
            <a:off x="247651" y="1022205"/>
            <a:ext cx="4289206" cy="3399310"/>
          </a:xfrm>
          <a:prstGeom prst="rect">
            <a:avLst/>
          </a:prstGeom>
          <a:noFill/>
          <a:ln w="38100">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sp>
        <p:nvSpPr>
          <p:cNvPr id="9" name="Rectangular Callout 8"/>
          <p:cNvSpPr/>
          <p:nvPr/>
        </p:nvSpPr>
        <p:spPr>
          <a:xfrm>
            <a:off x="4183352" y="213831"/>
            <a:ext cx="4789198" cy="719146"/>
          </a:xfrm>
          <a:prstGeom prst="wedgeRectCallout">
            <a:avLst>
              <a:gd name="adj1" fmla="val -23585"/>
              <a:gd name="adj2" fmla="val 84005"/>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1400" b="1" dirty="0">
                <a:solidFill>
                  <a:prstClr val="black"/>
                </a:solidFill>
              </a:rPr>
              <a:t>Local water comes from rain and snow that falls in San Gabriel River Watershed</a:t>
            </a:r>
          </a:p>
        </p:txBody>
      </p:sp>
      <p:sp>
        <p:nvSpPr>
          <p:cNvPr id="10" name="Rectangular Callout 9"/>
          <p:cNvSpPr/>
          <p:nvPr/>
        </p:nvSpPr>
        <p:spPr>
          <a:xfrm>
            <a:off x="4783829" y="5447661"/>
            <a:ext cx="2052462" cy="1257300"/>
          </a:xfrm>
          <a:prstGeom prst="wedgeRectCallout">
            <a:avLst>
              <a:gd name="adj1" fmla="val -103779"/>
              <a:gd name="adj2" fmla="val -172924"/>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1400" b="1" dirty="0">
                <a:solidFill>
                  <a:prstClr val="black"/>
                </a:solidFill>
              </a:rPr>
              <a:t>We store this water in underground groundwater basins</a:t>
            </a:r>
          </a:p>
        </p:txBody>
      </p:sp>
      <p:sp>
        <p:nvSpPr>
          <p:cNvPr id="7" name="Rectangle 6"/>
          <p:cNvSpPr/>
          <p:nvPr/>
        </p:nvSpPr>
        <p:spPr>
          <a:xfrm>
            <a:off x="7024255" y="5447661"/>
            <a:ext cx="1949065" cy="1257300"/>
          </a:xfrm>
          <a:prstGeom prst="rect">
            <a:avLst/>
          </a:prstGeom>
          <a:scene3d>
            <a:camera prst="orthographicFront"/>
            <a:lightRig rig="threePt" dir="t"/>
          </a:scene3d>
          <a:sp3d>
            <a:bevelT/>
          </a:sp3d>
        </p:spPr>
        <p:style>
          <a:lnRef idx="2">
            <a:schemeClr val="accent2">
              <a:shade val="50000"/>
            </a:schemeClr>
          </a:lnRef>
          <a:fillRef idx="1">
            <a:schemeClr val="accent2"/>
          </a:fillRef>
          <a:effectRef idx="0">
            <a:schemeClr val="accent2"/>
          </a:effectRef>
          <a:fontRef idx="minor">
            <a:schemeClr val="lt1"/>
          </a:fontRef>
        </p:style>
        <p:txBody>
          <a:bodyPr anchor="ctr"/>
          <a:lstStyle/>
          <a:p>
            <a:pPr eaLnBrk="1" fontAlgn="auto" hangingPunct="1">
              <a:spcBef>
                <a:spcPts val="0"/>
              </a:spcBef>
              <a:spcAft>
                <a:spcPts val="0"/>
              </a:spcAft>
              <a:defRPr/>
            </a:pPr>
            <a:r>
              <a:rPr lang="en-US" sz="1400" b="1" dirty="0">
                <a:solidFill>
                  <a:prstClr val="white"/>
                </a:solidFill>
              </a:rPr>
              <a:t>200 wells pump water from the Main San Gabriel Basin</a:t>
            </a:r>
          </a:p>
        </p:txBody>
      </p:sp>
      <p:sp>
        <p:nvSpPr>
          <p:cNvPr id="13326" name="TextBox 10"/>
          <p:cNvSpPr txBox="1">
            <a:spLocks noChangeArrowheads="1"/>
          </p:cNvSpPr>
          <p:nvPr/>
        </p:nvSpPr>
        <p:spPr bwMode="auto">
          <a:xfrm>
            <a:off x="247650" y="241300"/>
            <a:ext cx="25352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fontAlgn="auto" hangingPunct="1">
              <a:lnSpc>
                <a:spcPct val="100000"/>
              </a:lnSpc>
              <a:spcBef>
                <a:spcPct val="0"/>
              </a:spcBef>
              <a:spcAft>
                <a:spcPts val="0"/>
              </a:spcAft>
              <a:buFontTx/>
              <a:buNone/>
            </a:pPr>
            <a:r>
              <a:rPr lang="en-US" altLang="en-US" sz="3600" b="1">
                <a:solidFill>
                  <a:prstClr val="black"/>
                </a:solidFill>
              </a:rPr>
              <a:t>Local Water</a:t>
            </a:r>
          </a:p>
        </p:txBody>
      </p:sp>
      <p:sp>
        <p:nvSpPr>
          <p:cNvPr id="14" name="Rounded Rectangular Callout 13"/>
          <p:cNvSpPr/>
          <p:nvPr/>
        </p:nvSpPr>
        <p:spPr>
          <a:xfrm>
            <a:off x="5027613" y="2327275"/>
            <a:ext cx="1220787" cy="720725"/>
          </a:xfrm>
          <a:prstGeom prst="wedgeRoundRectCallout">
            <a:avLst>
              <a:gd name="adj1" fmla="val 29199"/>
              <a:gd name="adj2" fmla="val 118187"/>
              <a:gd name="adj3" fmla="val 16667"/>
            </a:avLst>
          </a:prstGeom>
          <a:solidFill>
            <a:schemeClr val="bg1">
              <a:alpha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400" dirty="0">
                <a:solidFill>
                  <a:prstClr val="black"/>
                </a:solidFill>
              </a:rPr>
              <a:t>Spreading Grounds</a:t>
            </a:r>
          </a:p>
        </p:txBody>
      </p:sp>
      <p:sp>
        <p:nvSpPr>
          <p:cNvPr id="15" name="Rounded Rectangular Callout 14"/>
          <p:cNvSpPr/>
          <p:nvPr/>
        </p:nvSpPr>
        <p:spPr>
          <a:xfrm>
            <a:off x="6129338" y="1160463"/>
            <a:ext cx="1517650" cy="719137"/>
          </a:xfrm>
          <a:prstGeom prst="wedgeRoundRectCallout">
            <a:avLst>
              <a:gd name="adj1" fmla="val 38093"/>
              <a:gd name="adj2" fmla="val 115301"/>
              <a:gd name="adj3" fmla="val 16667"/>
            </a:avLst>
          </a:prstGeom>
          <a:solidFill>
            <a:schemeClr val="bg1">
              <a:alpha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400" dirty="0">
                <a:solidFill>
                  <a:prstClr val="black"/>
                </a:solidFill>
              </a:rPr>
              <a:t>Water Stored behind Dam</a:t>
            </a:r>
          </a:p>
        </p:txBody>
      </p:sp>
      <p:sp>
        <p:nvSpPr>
          <p:cNvPr id="16" name="Rounded Rectangular Callout 15"/>
          <p:cNvSpPr/>
          <p:nvPr/>
        </p:nvSpPr>
        <p:spPr>
          <a:xfrm>
            <a:off x="7237413" y="3570288"/>
            <a:ext cx="1365250" cy="720725"/>
          </a:xfrm>
          <a:prstGeom prst="wedgeRoundRectCallout">
            <a:avLst>
              <a:gd name="adj1" fmla="val -78007"/>
              <a:gd name="adj2" fmla="val -95360"/>
              <a:gd name="adj3" fmla="val 16667"/>
            </a:avLst>
          </a:prstGeom>
          <a:solidFill>
            <a:schemeClr val="bg1">
              <a:alpha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400" dirty="0">
                <a:solidFill>
                  <a:prstClr val="black"/>
                </a:solidFill>
              </a:rPr>
              <a:t>San Gabriel River</a:t>
            </a:r>
          </a:p>
        </p:txBody>
      </p:sp>
      <p:sp>
        <p:nvSpPr>
          <p:cNvPr id="17" name="Rounded Rectangular Callout 16"/>
          <p:cNvSpPr/>
          <p:nvPr/>
        </p:nvSpPr>
        <p:spPr>
          <a:xfrm>
            <a:off x="6248400" y="4616450"/>
            <a:ext cx="760413" cy="360363"/>
          </a:xfrm>
          <a:prstGeom prst="wedgeRoundRectCallout">
            <a:avLst>
              <a:gd name="adj1" fmla="val -14467"/>
              <a:gd name="adj2" fmla="val -115560"/>
              <a:gd name="adj3" fmla="val 16667"/>
            </a:avLst>
          </a:prstGeom>
          <a:solidFill>
            <a:schemeClr val="bg1">
              <a:alpha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400" dirty="0">
                <a:solidFill>
                  <a:prstClr val="black"/>
                </a:solidFill>
              </a:rPr>
              <a:t>I-210</a:t>
            </a:r>
          </a:p>
        </p:txBody>
      </p:sp>
    </p:spTree>
    <p:extLst>
      <p:ext uri="{BB962C8B-B14F-4D97-AF65-F5344CB8AC3E}">
        <p14:creationId xmlns:p14="http://schemas.microsoft.com/office/powerpoint/2010/main" val="15065831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50"/>
                                  </p:stCondLst>
                                  <p:childTnLst>
                                    <p:set>
                                      <p:cBhvr>
                                        <p:cTn id="6" dur="1" fill="hold">
                                          <p:stCondLst>
                                            <p:cond delay="249"/>
                                          </p:stCondLst>
                                        </p:cTn>
                                        <p:tgtEl>
                                          <p:spTgt spid="14"/>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250"/>
                                  </p:stCondLst>
                                  <p:childTnLst>
                                    <p:set>
                                      <p:cBhvr>
                                        <p:cTn id="9" dur="1" fill="hold">
                                          <p:stCondLst>
                                            <p:cond delay="249"/>
                                          </p:stCondLst>
                                        </p:cTn>
                                        <p:tgtEl>
                                          <p:spTgt spid="15"/>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250"/>
                                  </p:stCondLst>
                                  <p:childTnLst>
                                    <p:set>
                                      <p:cBhvr>
                                        <p:cTn id="12" dur="1" fill="hold">
                                          <p:stCondLst>
                                            <p:cond delay="249"/>
                                          </p:stCondLst>
                                        </p:cTn>
                                        <p:tgtEl>
                                          <p:spTgt spid="16"/>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grpId="0" nodeType="afterEffect">
                                  <p:stCondLst>
                                    <p:cond delay="250"/>
                                  </p:stCondLst>
                                  <p:childTnLst>
                                    <p:set>
                                      <p:cBhvr>
                                        <p:cTn id="15" dur="1" fill="hold">
                                          <p:stCondLst>
                                            <p:cond delay="249"/>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
          <p:cNvPicPr>
            <a:picLocks noChangeAspect="1"/>
          </p:cNvPicPr>
          <p:nvPr/>
        </p:nvPicPr>
        <p:blipFill>
          <a:blip r:embed="rId2">
            <a:extLst>
              <a:ext uri="{28A0092B-C50C-407E-A947-70E740481C1C}">
                <a14:useLocalDpi xmlns:a14="http://schemas.microsoft.com/office/drawing/2010/main" val="0"/>
              </a:ext>
            </a:extLst>
          </a:blip>
          <a:srcRect t="16040" b="2"/>
          <a:stretch>
            <a:fillRect/>
          </a:stretch>
        </p:blipFill>
        <p:spPr bwMode="auto">
          <a:xfrm>
            <a:off x="21998" y="1247551"/>
            <a:ext cx="9158288" cy="564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Box 2"/>
          <p:cNvSpPr txBox="1">
            <a:spLocks noChangeArrowheads="1"/>
          </p:cNvSpPr>
          <p:nvPr/>
        </p:nvSpPr>
        <p:spPr bwMode="auto">
          <a:xfrm>
            <a:off x="101600" y="101600"/>
            <a:ext cx="820102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fontAlgn="auto" hangingPunct="1">
              <a:lnSpc>
                <a:spcPct val="100000"/>
              </a:lnSpc>
              <a:spcBef>
                <a:spcPct val="0"/>
              </a:spcBef>
              <a:spcAft>
                <a:spcPts val="0"/>
              </a:spcAft>
              <a:buFontTx/>
              <a:buNone/>
            </a:pPr>
            <a:r>
              <a:rPr lang="en-US" altLang="en-US" sz="3200" b="1">
                <a:solidFill>
                  <a:prstClr val="black"/>
                </a:solidFill>
              </a:rPr>
              <a:t>Water from Northern California and the Colorado River is imported by aqueducts</a:t>
            </a:r>
          </a:p>
        </p:txBody>
      </p:sp>
      <p:pic>
        <p:nvPicPr>
          <p:cNvPr id="11268" name="Picture 3"/>
          <p:cNvPicPr>
            <a:picLocks noChangeAspect="1"/>
          </p:cNvPicPr>
          <p:nvPr/>
        </p:nvPicPr>
        <p:blipFill>
          <a:blip r:embed="rId3">
            <a:extLst>
              <a:ext uri="{28A0092B-C50C-407E-A947-70E740481C1C}">
                <a14:useLocalDpi xmlns:a14="http://schemas.microsoft.com/office/drawing/2010/main" val="0"/>
              </a:ext>
            </a:extLst>
          </a:blip>
          <a:srcRect b="12535"/>
          <a:stretch>
            <a:fillRect/>
          </a:stretch>
        </p:blipFill>
        <p:spPr bwMode="auto">
          <a:xfrm>
            <a:off x="0" y="5065713"/>
            <a:ext cx="2592388" cy="179228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ular Callout 4"/>
          <p:cNvSpPr/>
          <p:nvPr/>
        </p:nvSpPr>
        <p:spPr>
          <a:xfrm>
            <a:off x="101600" y="4389438"/>
            <a:ext cx="1279525" cy="511175"/>
          </a:xfrm>
          <a:prstGeom prst="wedgeRectCallout">
            <a:avLst>
              <a:gd name="adj1" fmla="val 29191"/>
              <a:gd name="adj2" fmla="val 158130"/>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en-US" dirty="0">
                <a:solidFill>
                  <a:prstClr val="black"/>
                </a:solidFill>
              </a:rPr>
              <a:t>Aqueduct</a:t>
            </a:r>
          </a:p>
        </p:txBody>
      </p:sp>
      <p:pic>
        <p:nvPicPr>
          <p:cNvPr id="11270"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38988" y="5327650"/>
            <a:ext cx="2005012" cy="131445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ular Callout 6"/>
          <p:cNvSpPr/>
          <p:nvPr/>
        </p:nvSpPr>
        <p:spPr>
          <a:xfrm>
            <a:off x="8069263" y="4784725"/>
            <a:ext cx="966787" cy="398463"/>
          </a:xfrm>
          <a:prstGeom prst="wedgeRectCallout">
            <a:avLst>
              <a:gd name="adj1" fmla="val -34537"/>
              <a:gd name="adj2" fmla="val 248266"/>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en-US" dirty="0">
                <a:solidFill>
                  <a:prstClr val="black"/>
                </a:solidFill>
              </a:rPr>
              <a:t>Dam</a:t>
            </a:r>
          </a:p>
        </p:txBody>
      </p:sp>
      <p:pic>
        <p:nvPicPr>
          <p:cNvPr id="8" name="Picture 7"/>
          <p:cNvPicPr>
            <a:picLocks noChangeAspect="1"/>
          </p:cNvPicPr>
          <p:nvPr/>
        </p:nvPicPr>
        <p:blipFill rotWithShape="1">
          <a:blip r:embed="rId5"/>
          <a:srcRect l="9822" r="7892"/>
          <a:stretch/>
        </p:blipFill>
        <p:spPr>
          <a:xfrm>
            <a:off x="3946159" y="1509487"/>
            <a:ext cx="2789783" cy="1653948"/>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 name="Down Arrow 1"/>
          <p:cNvSpPr/>
          <p:nvPr/>
        </p:nvSpPr>
        <p:spPr bwMode="auto">
          <a:xfrm rot="4640170">
            <a:off x="3341155" y="2095996"/>
            <a:ext cx="529565" cy="1103085"/>
          </a:xfrm>
          <a:prstGeom prst="downArrow">
            <a:avLst/>
          </a:prstGeom>
          <a:solidFill>
            <a:schemeClr val="bg1"/>
          </a:solidFill>
          <a:ln w="222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a:endParaRPr lang="en-US" smtClean="0">
              <a:solidFill>
                <a:prstClr val="black"/>
              </a:solidFill>
              <a:latin typeface="Arial" charset="0"/>
            </a:endParaRPr>
          </a:p>
        </p:txBody>
      </p:sp>
      <p:sp>
        <p:nvSpPr>
          <p:cNvPr id="3" name="Rectangle 2"/>
          <p:cNvSpPr/>
          <p:nvPr/>
        </p:nvSpPr>
        <p:spPr bwMode="auto">
          <a:xfrm>
            <a:off x="5297714" y="2830286"/>
            <a:ext cx="1438228" cy="333149"/>
          </a:xfrm>
          <a:prstGeom prst="rect">
            <a:avLst/>
          </a:prstGeom>
          <a:extLst/>
        </p:spPr>
        <p:style>
          <a:lnRef idx="2">
            <a:schemeClr val="dk1"/>
          </a:lnRef>
          <a:fillRef idx="1">
            <a:schemeClr val="lt1"/>
          </a:fillRef>
          <a:effectRef idx="0">
            <a:schemeClr val="dk1"/>
          </a:effectRef>
          <a:fontRef idx="minor">
            <a:schemeClr val="dk1"/>
          </a:fontRef>
        </p:style>
        <p:txBody>
          <a:bodyPr anchor="ctr"/>
          <a:lstStyle/>
          <a:p>
            <a:pPr eaLnBrk="1" fontAlgn="auto" hangingPunct="1">
              <a:spcBef>
                <a:spcPts val="0"/>
              </a:spcBef>
              <a:spcAft>
                <a:spcPts val="0"/>
              </a:spcAft>
            </a:pPr>
            <a:r>
              <a:rPr lang="en-US" sz="1400" dirty="0">
                <a:solidFill>
                  <a:prstClr val="black"/>
                </a:solidFill>
              </a:rPr>
              <a:t>Oroville Dam</a:t>
            </a:r>
          </a:p>
        </p:txBody>
      </p:sp>
    </p:spTree>
    <p:extLst>
      <p:ext uri="{BB962C8B-B14F-4D97-AF65-F5344CB8AC3E}">
        <p14:creationId xmlns:p14="http://schemas.microsoft.com/office/powerpoint/2010/main" val="26098214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title"/>
          </p:nvPr>
        </p:nvSpPr>
        <p:spPr>
          <a:xfrm>
            <a:off x="373063" y="198438"/>
            <a:ext cx="4986337" cy="1325562"/>
          </a:xfrm>
        </p:spPr>
        <p:txBody>
          <a:bodyPr/>
          <a:lstStyle/>
          <a:p>
            <a:pPr eaLnBrk="1" hangingPunct="1"/>
            <a:r>
              <a:rPr lang="en-US" altLang="en-US" dirty="0" smtClean="0">
                <a:solidFill>
                  <a:schemeClr val="bg1"/>
                </a:solidFill>
              </a:rPr>
              <a:t>Mission and Values</a:t>
            </a:r>
          </a:p>
        </p:txBody>
      </p:sp>
      <p:sp>
        <p:nvSpPr>
          <p:cNvPr id="3076" name="Content Placeholder 2"/>
          <p:cNvSpPr>
            <a:spLocks noGrp="1"/>
          </p:cNvSpPr>
          <p:nvPr>
            <p:ph idx="1"/>
          </p:nvPr>
        </p:nvSpPr>
        <p:spPr>
          <a:xfrm>
            <a:off x="73390" y="1152402"/>
            <a:ext cx="8997220" cy="2462213"/>
          </a:xfrm>
        </p:spPr>
        <p:txBody>
          <a:bodyPr/>
          <a:lstStyle/>
          <a:p>
            <a:pPr marL="0" indent="0" eaLnBrk="1" hangingPunct="1">
              <a:buFont typeface="Arial" panose="020B0604020202020204" pitchFamily="34" charset="0"/>
              <a:buNone/>
            </a:pPr>
            <a:r>
              <a:rPr lang="en-US" altLang="en-US" sz="2000" b="1" dirty="0" smtClean="0"/>
              <a:t>Mission: </a:t>
            </a:r>
            <a:r>
              <a:rPr lang="en-US" altLang="en-US" sz="2000" dirty="0" smtClean="0"/>
              <a:t>“At Suburban Water Systems, we take great pride in our role as trusted stewards of the world’s most precious resource: WATER”</a:t>
            </a:r>
          </a:p>
        </p:txBody>
      </p:sp>
      <p:pic>
        <p:nvPicPr>
          <p:cNvPr id="307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263211"/>
            <a:ext cx="9144000" cy="252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txBox="1">
            <a:spLocks/>
          </p:cNvSpPr>
          <p:nvPr/>
        </p:nvSpPr>
        <p:spPr bwMode="auto">
          <a:xfrm>
            <a:off x="73390" y="2238498"/>
            <a:ext cx="8770937" cy="1885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fontAlgn="auto" hangingPunct="1">
              <a:spcBef>
                <a:spcPts val="0"/>
              </a:spcBef>
              <a:spcAft>
                <a:spcPts val="0"/>
              </a:spcAft>
              <a:buFont typeface="Arial" panose="020B0604020202020204" pitchFamily="34" charset="0"/>
              <a:buNone/>
              <a:defRPr/>
            </a:pPr>
            <a:r>
              <a:rPr lang="en-US" sz="2000" b="1" dirty="0" smtClean="0">
                <a:solidFill>
                  <a:srgbClr val="000000"/>
                </a:solidFill>
              </a:rPr>
              <a:t>Values:</a:t>
            </a:r>
          </a:p>
          <a:p>
            <a:pPr eaLnBrk="1" fontAlgn="auto" hangingPunct="1">
              <a:spcBef>
                <a:spcPts val="0"/>
              </a:spcBef>
              <a:spcAft>
                <a:spcPts val="0"/>
              </a:spcAft>
              <a:buClr>
                <a:srgbClr val="0070C0"/>
              </a:buClr>
              <a:defRPr/>
            </a:pPr>
            <a:r>
              <a:rPr lang="en-US" sz="2000" dirty="0" smtClean="0">
                <a:solidFill>
                  <a:srgbClr val="000000"/>
                </a:solidFill>
              </a:rPr>
              <a:t>Job Safety</a:t>
            </a:r>
          </a:p>
          <a:p>
            <a:pPr eaLnBrk="1" fontAlgn="auto" hangingPunct="1">
              <a:spcBef>
                <a:spcPts val="0"/>
              </a:spcBef>
              <a:spcAft>
                <a:spcPts val="0"/>
              </a:spcAft>
              <a:buClr>
                <a:srgbClr val="0070C0"/>
              </a:buClr>
              <a:defRPr/>
            </a:pPr>
            <a:r>
              <a:rPr lang="en-US" sz="2000" dirty="0" smtClean="0">
                <a:solidFill>
                  <a:srgbClr val="000000"/>
                </a:solidFill>
              </a:rPr>
              <a:t>Stewardship of the Environment</a:t>
            </a:r>
          </a:p>
          <a:p>
            <a:pPr eaLnBrk="1" fontAlgn="auto" hangingPunct="1">
              <a:spcBef>
                <a:spcPts val="0"/>
              </a:spcBef>
              <a:spcAft>
                <a:spcPts val="0"/>
              </a:spcAft>
              <a:buClr>
                <a:srgbClr val="0070C0"/>
              </a:buClr>
              <a:defRPr/>
            </a:pPr>
            <a:r>
              <a:rPr lang="en-US" sz="2000" dirty="0" smtClean="0">
                <a:solidFill>
                  <a:srgbClr val="000000"/>
                </a:solidFill>
              </a:rPr>
              <a:t>Customer Care</a:t>
            </a:r>
          </a:p>
          <a:p>
            <a:pPr eaLnBrk="1" fontAlgn="auto" hangingPunct="1">
              <a:spcBef>
                <a:spcPts val="0"/>
              </a:spcBef>
              <a:spcAft>
                <a:spcPts val="0"/>
              </a:spcAft>
              <a:buClr>
                <a:srgbClr val="0070C0"/>
              </a:buClr>
              <a:defRPr/>
            </a:pPr>
            <a:r>
              <a:rPr lang="en-US" sz="2000" dirty="0" smtClean="0">
                <a:solidFill>
                  <a:srgbClr val="000000"/>
                </a:solidFill>
              </a:rPr>
              <a:t>Employee Success</a:t>
            </a:r>
          </a:p>
          <a:p>
            <a:pPr eaLnBrk="1" fontAlgn="auto" hangingPunct="1">
              <a:spcBef>
                <a:spcPts val="0"/>
              </a:spcBef>
              <a:spcAft>
                <a:spcPts val="0"/>
              </a:spcAft>
              <a:buClr>
                <a:srgbClr val="0070C0"/>
              </a:buClr>
              <a:defRPr/>
            </a:pPr>
            <a:r>
              <a:rPr lang="en-US" sz="2000" dirty="0" smtClean="0">
                <a:solidFill>
                  <a:srgbClr val="000000"/>
                </a:solidFill>
              </a:rPr>
              <a:t>Community Citizenship</a:t>
            </a:r>
          </a:p>
        </p:txBody>
      </p:sp>
      <p:sp>
        <p:nvSpPr>
          <p:cNvPr id="7" name="Rectangle 2"/>
          <p:cNvSpPr txBox="1">
            <a:spLocks noChangeArrowheads="1"/>
          </p:cNvSpPr>
          <p:nvPr/>
        </p:nvSpPr>
        <p:spPr bwMode="auto">
          <a:xfrm>
            <a:off x="152400" y="198438"/>
            <a:ext cx="7239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a:solidFill>
                  <a:schemeClr val="tx1"/>
                </a:solidFill>
                <a:latin typeface="+mj-lt"/>
                <a:ea typeface="+mj-ea"/>
                <a:cs typeface="+mj-cs"/>
              </a:defRPr>
            </a:lvl1pPr>
            <a:lvl2pPr algn="l" rtl="0" eaLnBrk="0" fontAlgn="base" hangingPunct="0">
              <a:spcBef>
                <a:spcPct val="0"/>
              </a:spcBef>
              <a:spcAft>
                <a:spcPct val="0"/>
              </a:spcAft>
              <a:defRPr sz="2400">
                <a:solidFill>
                  <a:schemeClr val="tx1"/>
                </a:solidFill>
                <a:latin typeface="Verdana" pitchFamily="34" charset="0"/>
              </a:defRPr>
            </a:lvl2pPr>
            <a:lvl3pPr algn="l" rtl="0" eaLnBrk="0" fontAlgn="base" hangingPunct="0">
              <a:spcBef>
                <a:spcPct val="0"/>
              </a:spcBef>
              <a:spcAft>
                <a:spcPct val="0"/>
              </a:spcAft>
              <a:defRPr sz="2400">
                <a:solidFill>
                  <a:schemeClr val="tx1"/>
                </a:solidFill>
                <a:latin typeface="Verdana" pitchFamily="34" charset="0"/>
              </a:defRPr>
            </a:lvl3pPr>
            <a:lvl4pPr algn="l" rtl="0" eaLnBrk="0" fontAlgn="base" hangingPunct="0">
              <a:spcBef>
                <a:spcPct val="0"/>
              </a:spcBef>
              <a:spcAft>
                <a:spcPct val="0"/>
              </a:spcAft>
              <a:defRPr sz="2400">
                <a:solidFill>
                  <a:schemeClr val="tx1"/>
                </a:solidFill>
                <a:latin typeface="Verdana" pitchFamily="34" charset="0"/>
              </a:defRPr>
            </a:lvl4pPr>
            <a:lvl5pPr algn="l" rtl="0" eaLnBrk="0" fontAlgn="base" hangingPunct="0">
              <a:spcBef>
                <a:spcPct val="0"/>
              </a:spcBef>
              <a:spcAft>
                <a:spcPct val="0"/>
              </a:spcAft>
              <a:defRPr sz="2400">
                <a:solidFill>
                  <a:schemeClr val="tx1"/>
                </a:solidFill>
                <a:latin typeface="Verdana" pitchFamily="34" charset="0"/>
              </a:defRPr>
            </a:lvl5pPr>
            <a:lvl6pPr marL="457200" algn="l" rtl="0" fontAlgn="base">
              <a:spcBef>
                <a:spcPct val="0"/>
              </a:spcBef>
              <a:spcAft>
                <a:spcPct val="0"/>
              </a:spcAft>
              <a:defRPr sz="2400">
                <a:solidFill>
                  <a:schemeClr val="tx1"/>
                </a:solidFill>
                <a:latin typeface="Verdana" pitchFamily="34" charset="0"/>
              </a:defRPr>
            </a:lvl6pPr>
            <a:lvl7pPr marL="914400" algn="l" rtl="0" fontAlgn="base">
              <a:spcBef>
                <a:spcPct val="0"/>
              </a:spcBef>
              <a:spcAft>
                <a:spcPct val="0"/>
              </a:spcAft>
              <a:defRPr sz="2400">
                <a:solidFill>
                  <a:schemeClr val="tx1"/>
                </a:solidFill>
                <a:latin typeface="Verdana" pitchFamily="34" charset="0"/>
              </a:defRPr>
            </a:lvl7pPr>
            <a:lvl8pPr marL="1371600" algn="l" rtl="0" fontAlgn="base">
              <a:spcBef>
                <a:spcPct val="0"/>
              </a:spcBef>
              <a:spcAft>
                <a:spcPct val="0"/>
              </a:spcAft>
              <a:defRPr sz="2400">
                <a:solidFill>
                  <a:schemeClr val="tx1"/>
                </a:solidFill>
                <a:latin typeface="Verdana" pitchFamily="34" charset="0"/>
              </a:defRPr>
            </a:lvl8pPr>
            <a:lvl9pPr marL="1828800" algn="l" rtl="0" fontAlgn="base">
              <a:spcBef>
                <a:spcPct val="0"/>
              </a:spcBef>
              <a:spcAft>
                <a:spcPct val="0"/>
              </a:spcAft>
              <a:defRPr sz="2400">
                <a:solidFill>
                  <a:schemeClr val="tx1"/>
                </a:solidFill>
                <a:latin typeface="Verdana" pitchFamily="34" charset="0"/>
              </a:defRPr>
            </a:lvl9pPr>
          </a:lstStyle>
          <a:p>
            <a:pPr>
              <a:spcBef>
                <a:spcPct val="40000"/>
              </a:spcBef>
              <a:spcAft>
                <a:spcPct val="10000"/>
              </a:spcAft>
            </a:pPr>
            <a:r>
              <a:rPr lang="en-US" altLang="en-US" kern="0" dirty="0" smtClean="0">
                <a:solidFill>
                  <a:srgbClr val="000000"/>
                </a:solidFill>
              </a:rPr>
              <a:t>Mission and Values</a:t>
            </a:r>
            <a:endParaRPr lang="en-US" altLang="en-US" sz="2000" i="1" kern="0" dirty="0" smtClean="0">
              <a:solidFill>
                <a:srgbClr val="000000"/>
              </a:solidFill>
            </a:endParaRPr>
          </a:p>
        </p:txBody>
      </p:sp>
      <p:pic>
        <p:nvPicPr>
          <p:cNvPr id="2" name="Picture 1"/>
          <p:cNvPicPr>
            <a:picLocks noChangeAspect="1"/>
          </p:cNvPicPr>
          <p:nvPr/>
        </p:nvPicPr>
        <p:blipFill>
          <a:blip r:embed="rId3"/>
          <a:stretch>
            <a:fillRect/>
          </a:stretch>
        </p:blipFill>
        <p:spPr>
          <a:xfrm>
            <a:off x="6973636" y="265434"/>
            <a:ext cx="2170364" cy="695004"/>
          </a:xfrm>
          <a:prstGeom prst="rect">
            <a:avLst/>
          </a:prstGeom>
        </p:spPr>
      </p:pic>
      <p:pic>
        <p:nvPicPr>
          <p:cNvPr id="3" name="Picture 2"/>
          <p:cNvPicPr>
            <a:picLocks noChangeAspect="1"/>
          </p:cNvPicPr>
          <p:nvPr/>
        </p:nvPicPr>
        <p:blipFill>
          <a:blip r:embed="rId3"/>
          <a:stretch>
            <a:fillRect/>
          </a:stretch>
        </p:blipFill>
        <p:spPr>
          <a:xfrm>
            <a:off x="6973636" y="295524"/>
            <a:ext cx="2170364" cy="695004"/>
          </a:xfrm>
          <a:prstGeom prst="rect">
            <a:avLst/>
          </a:prstGeom>
        </p:spPr>
      </p:pic>
    </p:spTree>
    <p:extLst>
      <p:ext uri="{BB962C8B-B14F-4D97-AF65-F5344CB8AC3E}">
        <p14:creationId xmlns:p14="http://schemas.microsoft.com/office/powerpoint/2010/main" val="483346773"/>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a:xfrm>
            <a:off x="228600" y="228600"/>
            <a:ext cx="7239000" cy="762000"/>
          </a:xfrm>
        </p:spPr>
        <p:txBody>
          <a:bodyPr/>
          <a:lstStyle/>
          <a:p>
            <a:r>
              <a:rPr lang="en-US" sz="2400" dirty="0" smtClean="0"/>
              <a:t>Safety</a:t>
            </a:r>
            <a:endParaRPr lang="en-US" sz="2400" dirty="0"/>
          </a:p>
        </p:txBody>
      </p:sp>
      <p:grpSp>
        <p:nvGrpSpPr>
          <p:cNvPr id="11" name="Group 1"/>
          <p:cNvGrpSpPr>
            <a:grpSpLocks/>
          </p:cNvGrpSpPr>
          <p:nvPr/>
        </p:nvGrpSpPr>
        <p:grpSpPr bwMode="auto">
          <a:xfrm>
            <a:off x="694038" y="5867400"/>
            <a:ext cx="8305800" cy="609600"/>
            <a:chOff x="419100" y="5326857"/>
            <a:chExt cx="8305800" cy="609600"/>
          </a:xfrm>
        </p:grpSpPr>
        <p:sp>
          <p:nvSpPr>
            <p:cNvPr id="12" name="Rectangle 1"/>
            <p:cNvSpPr>
              <a:spLocks noChangeArrowheads="1"/>
            </p:cNvSpPr>
            <p:nvPr/>
          </p:nvSpPr>
          <p:spPr bwMode="auto">
            <a:xfrm>
              <a:off x="419100" y="5382419"/>
              <a:ext cx="83058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40000"/>
                </a:spcBef>
                <a:spcAft>
                  <a:spcPct val="10000"/>
                </a:spcAft>
                <a:buClr>
                  <a:srgbClr val="00619D"/>
                </a:buClr>
                <a:buSzPct val="125000"/>
                <a:buFont typeface="Verdana" panose="020B0604030504040204" pitchFamily="34" charset="0"/>
                <a:buChar char="•"/>
                <a:defRPr sz="2400">
                  <a:solidFill>
                    <a:schemeClr val="tx1"/>
                  </a:solidFill>
                  <a:latin typeface="Verdana" panose="020B0604030504040204" pitchFamily="34" charset="0"/>
                </a:defRPr>
              </a:lvl1pPr>
              <a:lvl2pPr marL="742950" indent="-285750">
                <a:spcAft>
                  <a:spcPct val="20000"/>
                </a:spcAft>
                <a:buClr>
                  <a:srgbClr val="00619D"/>
                </a:buClr>
                <a:buFont typeface="Verdana" panose="020B0604030504040204" pitchFamily="34" charset="0"/>
                <a:buChar char="•"/>
                <a:defRPr sz="2000">
                  <a:solidFill>
                    <a:schemeClr val="tx1"/>
                  </a:solidFill>
                  <a:latin typeface="Verdana" panose="020B0604030504040204" pitchFamily="34" charset="0"/>
                </a:defRPr>
              </a:lvl2pPr>
              <a:lvl3pPr marL="1143000" indent="-228600">
                <a:spcAft>
                  <a:spcPct val="20000"/>
                </a:spcAft>
                <a:buClr>
                  <a:srgbClr val="00619D"/>
                </a:buClr>
                <a:buFont typeface="Verdana" panose="020B0604030504040204" pitchFamily="34" charset="0"/>
                <a:buChar char="•"/>
                <a:defRPr>
                  <a:solidFill>
                    <a:schemeClr val="tx1"/>
                  </a:solidFill>
                  <a:latin typeface="Verdana" panose="020B0604030504040204" pitchFamily="34" charset="0"/>
                </a:defRPr>
              </a:lvl3pPr>
              <a:lvl4pPr marL="1600200" indent="-228600">
                <a:spcBef>
                  <a:spcPct val="20000"/>
                </a:spcBef>
                <a:buClr>
                  <a:srgbClr val="01688A"/>
                </a:buClr>
                <a:buSzPct val="95000"/>
                <a:buFont typeface="Verdana" panose="020B0604030504040204" pitchFamily="34" charset="0"/>
                <a:buChar char="•"/>
                <a:defRPr sz="1400">
                  <a:solidFill>
                    <a:schemeClr val="tx1"/>
                  </a:solidFill>
                  <a:latin typeface="Verdana" panose="020B0604030504040204" pitchFamily="34" charset="0"/>
                </a:defRPr>
              </a:lvl4pPr>
              <a:lvl5pPr marL="2057400" indent="-228600">
                <a:spcBef>
                  <a:spcPct val="40000"/>
                </a:spcBef>
                <a:buClr>
                  <a:srgbClr val="00619D"/>
                </a:buClr>
                <a:buFont typeface="Verdana" panose="020B0604030504040204" pitchFamily="34" charset="0"/>
                <a:defRPr sz="1400">
                  <a:solidFill>
                    <a:schemeClr val="tx1"/>
                  </a:solidFill>
                  <a:latin typeface="Verdana" panose="020B0604030504040204" pitchFamily="34" charset="0"/>
                </a:defRPr>
              </a:lvl5pPr>
              <a:lvl6pPr marL="2514600" indent="-228600" eaLnBrk="0" fontAlgn="base" hangingPunct="0">
                <a:spcBef>
                  <a:spcPct val="40000"/>
                </a:spcBef>
                <a:spcAft>
                  <a:spcPct val="0"/>
                </a:spcAft>
                <a:buClr>
                  <a:srgbClr val="00619D"/>
                </a:buClr>
                <a:buFont typeface="Verdana" panose="020B0604030504040204" pitchFamily="34" charset="0"/>
                <a:defRPr sz="1400">
                  <a:solidFill>
                    <a:schemeClr val="tx1"/>
                  </a:solidFill>
                  <a:latin typeface="Verdana" panose="020B0604030504040204" pitchFamily="34" charset="0"/>
                </a:defRPr>
              </a:lvl6pPr>
              <a:lvl7pPr marL="2971800" indent="-228600" eaLnBrk="0" fontAlgn="base" hangingPunct="0">
                <a:spcBef>
                  <a:spcPct val="40000"/>
                </a:spcBef>
                <a:spcAft>
                  <a:spcPct val="0"/>
                </a:spcAft>
                <a:buClr>
                  <a:srgbClr val="00619D"/>
                </a:buClr>
                <a:buFont typeface="Verdana" panose="020B0604030504040204" pitchFamily="34" charset="0"/>
                <a:defRPr sz="1400">
                  <a:solidFill>
                    <a:schemeClr val="tx1"/>
                  </a:solidFill>
                  <a:latin typeface="Verdana" panose="020B0604030504040204" pitchFamily="34" charset="0"/>
                </a:defRPr>
              </a:lvl7pPr>
              <a:lvl8pPr marL="3429000" indent="-228600" eaLnBrk="0" fontAlgn="base" hangingPunct="0">
                <a:spcBef>
                  <a:spcPct val="40000"/>
                </a:spcBef>
                <a:spcAft>
                  <a:spcPct val="0"/>
                </a:spcAft>
                <a:buClr>
                  <a:srgbClr val="00619D"/>
                </a:buClr>
                <a:buFont typeface="Verdana" panose="020B0604030504040204" pitchFamily="34" charset="0"/>
                <a:defRPr sz="1400">
                  <a:solidFill>
                    <a:schemeClr val="tx1"/>
                  </a:solidFill>
                  <a:latin typeface="Verdana" panose="020B0604030504040204" pitchFamily="34" charset="0"/>
                </a:defRPr>
              </a:lvl8pPr>
              <a:lvl9pPr marL="3886200" indent="-228600" eaLnBrk="0" fontAlgn="base" hangingPunct="0">
                <a:spcBef>
                  <a:spcPct val="40000"/>
                </a:spcBef>
                <a:spcAft>
                  <a:spcPct val="0"/>
                </a:spcAft>
                <a:buClr>
                  <a:srgbClr val="00619D"/>
                </a:buClr>
                <a:buFont typeface="Verdana" panose="020B0604030504040204" pitchFamily="34" charset="0"/>
                <a:defRPr sz="1400">
                  <a:solidFill>
                    <a:schemeClr val="tx1"/>
                  </a:solidFill>
                  <a:latin typeface="Verdana" panose="020B0604030504040204" pitchFamily="34" charset="0"/>
                </a:defRPr>
              </a:lvl9pPr>
            </a:lstStyle>
            <a:p>
              <a:pPr eaLnBrk="1" fontAlgn="auto" hangingPunct="1">
                <a:spcBef>
                  <a:spcPct val="0"/>
                </a:spcBef>
                <a:spcAft>
                  <a:spcPct val="0"/>
                </a:spcAft>
                <a:buClrTx/>
                <a:buSzTx/>
                <a:buFontTx/>
                <a:buNone/>
              </a:pPr>
              <a:r>
                <a:rPr lang="en-US" altLang="en-US" sz="1000" dirty="0">
                  <a:solidFill>
                    <a:srgbClr val="000000"/>
                  </a:solidFill>
                </a:rPr>
                <a:t>LTI Rate = Number of Lost Time incidents X 200,000 hours worked / actual hours worked</a:t>
              </a:r>
            </a:p>
            <a:p>
              <a:pPr eaLnBrk="1" fontAlgn="auto" hangingPunct="1">
                <a:spcBef>
                  <a:spcPct val="0"/>
                </a:spcBef>
                <a:spcAft>
                  <a:spcPct val="0"/>
                </a:spcAft>
                <a:buClrTx/>
                <a:buSzTx/>
                <a:buFontTx/>
                <a:buNone/>
              </a:pPr>
              <a:r>
                <a:rPr lang="en-US" altLang="en-US" sz="1000" dirty="0">
                  <a:solidFill>
                    <a:srgbClr val="000000"/>
                  </a:solidFill>
                </a:rPr>
                <a:t>RI Rate =Total Recordable Incidents (LTI &amp; other RI combined) X 200,000 hours worked / actual hours worked</a:t>
              </a:r>
            </a:p>
            <a:p>
              <a:pPr eaLnBrk="1" fontAlgn="auto" hangingPunct="1">
                <a:spcBef>
                  <a:spcPct val="0"/>
                </a:spcBef>
                <a:spcAft>
                  <a:spcPct val="0"/>
                </a:spcAft>
                <a:buClrTx/>
                <a:buSzTx/>
                <a:buFontTx/>
                <a:buNone/>
              </a:pPr>
              <a:r>
                <a:rPr lang="en-US" altLang="en-US" sz="1000" dirty="0">
                  <a:solidFill>
                    <a:srgbClr val="000000"/>
                  </a:solidFill>
                </a:rPr>
                <a:t>AFVI Rate = Number At Fault Vehicle incidents X 1,000,000 miles / actual miles driven</a:t>
              </a:r>
              <a:endParaRPr lang="en-US" altLang="en-US" sz="1800" dirty="0">
                <a:solidFill>
                  <a:srgbClr val="000000"/>
                </a:solidFill>
              </a:endParaRPr>
            </a:p>
          </p:txBody>
        </p:sp>
        <p:sp>
          <p:nvSpPr>
            <p:cNvPr id="13" name="Rectangle 5"/>
            <p:cNvSpPr>
              <a:spLocks noChangeArrowheads="1"/>
            </p:cNvSpPr>
            <p:nvPr/>
          </p:nvSpPr>
          <p:spPr bwMode="auto">
            <a:xfrm>
              <a:off x="457200" y="5326857"/>
              <a:ext cx="7924800" cy="609600"/>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40000"/>
                </a:spcBef>
                <a:spcAft>
                  <a:spcPct val="10000"/>
                </a:spcAft>
                <a:buClr>
                  <a:srgbClr val="00619D"/>
                </a:buClr>
                <a:buSzPct val="125000"/>
                <a:buFont typeface="Verdana" panose="020B0604030504040204" pitchFamily="34" charset="0"/>
                <a:buChar char="•"/>
                <a:defRPr sz="2400">
                  <a:solidFill>
                    <a:schemeClr val="tx1"/>
                  </a:solidFill>
                  <a:latin typeface="Verdana" panose="020B0604030504040204" pitchFamily="34" charset="0"/>
                </a:defRPr>
              </a:lvl1pPr>
              <a:lvl2pPr marL="742950" indent="-285750">
                <a:spcAft>
                  <a:spcPct val="20000"/>
                </a:spcAft>
                <a:buClr>
                  <a:srgbClr val="00619D"/>
                </a:buClr>
                <a:buFont typeface="Verdana" panose="020B0604030504040204" pitchFamily="34" charset="0"/>
                <a:buChar char="•"/>
                <a:defRPr sz="2000">
                  <a:solidFill>
                    <a:schemeClr val="tx1"/>
                  </a:solidFill>
                  <a:latin typeface="Verdana" panose="020B0604030504040204" pitchFamily="34" charset="0"/>
                </a:defRPr>
              </a:lvl2pPr>
              <a:lvl3pPr marL="1143000" indent="-228600">
                <a:spcAft>
                  <a:spcPct val="20000"/>
                </a:spcAft>
                <a:buClr>
                  <a:srgbClr val="00619D"/>
                </a:buClr>
                <a:buFont typeface="Verdana" panose="020B0604030504040204" pitchFamily="34" charset="0"/>
                <a:buChar char="•"/>
                <a:defRPr>
                  <a:solidFill>
                    <a:schemeClr val="tx1"/>
                  </a:solidFill>
                  <a:latin typeface="Verdana" panose="020B0604030504040204" pitchFamily="34" charset="0"/>
                </a:defRPr>
              </a:lvl3pPr>
              <a:lvl4pPr marL="1600200" indent="-228600">
                <a:spcBef>
                  <a:spcPct val="20000"/>
                </a:spcBef>
                <a:buClr>
                  <a:srgbClr val="01688A"/>
                </a:buClr>
                <a:buSzPct val="95000"/>
                <a:buFont typeface="Verdana" panose="020B0604030504040204" pitchFamily="34" charset="0"/>
                <a:buChar char="•"/>
                <a:defRPr sz="1400">
                  <a:solidFill>
                    <a:schemeClr val="tx1"/>
                  </a:solidFill>
                  <a:latin typeface="Verdana" panose="020B0604030504040204" pitchFamily="34" charset="0"/>
                </a:defRPr>
              </a:lvl4pPr>
              <a:lvl5pPr marL="2057400" indent="-228600">
                <a:spcBef>
                  <a:spcPct val="40000"/>
                </a:spcBef>
                <a:buClr>
                  <a:srgbClr val="00619D"/>
                </a:buClr>
                <a:buFont typeface="Verdana" panose="020B0604030504040204" pitchFamily="34" charset="0"/>
                <a:defRPr sz="1400">
                  <a:solidFill>
                    <a:schemeClr val="tx1"/>
                  </a:solidFill>
                  <a:latin typeface="Verdana" panose="020B0604030504040204" pitchFamily="34" charset="0"/>
                </a:defRPr>
              </a:lvl5pPr>
              <a:lvl6pPr marL="2514600" indent="-228600" eaLnBrk="0" fontAlgn="base" hangingPunct="0">
                <a:spcBef>
                  <a:spcPct val="40000"/>
                </a:spcBef>
                <a:spcAft>
                  <a:spcPct val="0"/>
                </a:spcAft>
                <a:buClr>
                  <a:srgbClr val="00619D"/>
                </a:buClr>
                <a:buFont typeface="Verdana" panose="020B0604030504040204" pitchFamily="34" charset="0"/>
                <a:defRPr sz="1400">
                  <a:solidFill>
                    <a:schemeClr val="tx1"/>
                  </a:solidFill>
                  <a:latin typeface="Verdana" panose="020B0604030504040204" pitchFamily="34" charset="0"/>
                </a:defRPr>
              </a:lvl6pPr>
              <a:lvl7pPr marL="2971800" indent="-228600" eaLnBrk="0" fontAlgn="base" hangingPunct="0">
                <a:spcBef>
                  <a:spcPct val="40000"/>
                </a:spcBef>
                <a:spcAft>
                  <a:spcPct val="0"/>
                </a:spcAft>
                <a:buClr>
                  <a:srgbClr val="00619D"/>
                </a:buClr>
                <a:buFont typeface="Verdana" panose="020B0604030504040204" pitchFamily="34" charset="0"/>
                <a:defRPr sz="1400">
                  <a:solidFill>
                    <a:schemeClr val="tx1"/>
                  </a:solidFill>
                  <a:latin typeface="Verdana" panose="020B0604030504040204" pitchFamily="34" charset="0"/>
                </a:defRPr>
              </a:lvl7pPr>
              <a:lvl8pPr marL="3429000" indent="-228600" eaLnBrk="0" fontAlgn="base" hangingPunct="0">
                <a:spcBef>
                  <a:spcPct val="40000"/>
                </a:spcBef>
                <a:spcAft>
                  <a:spcPct val="0"/>
                </a:spcAft>
                <a:buClr>
                  <a:srgbClr val="00619D"/>
                </a:buClr>
                <a:buFont typeface="Verdana" panose="020B0604030504040204" pitchFamily="34" charset="0"/>
                <a:defRPr sz="1400">
                  <a:solidFill>
                    <a:schemeClr val="tx1"/>
                  </a:solidFill>
                  <a:latin typeface="Verdana" panose="020B0604030504040204" pitchFamily="34" charset="0"/>
                </a:defRPr>
              </a:lvl8pPr>
              <a:lvl9pPr marL="3886200" indent="-228600" eaLnBrk="0" fontAlgn="base" hangingPunct="0">
                <a:spcBef>
                  <a:spcPct val="40000"/>
                </a:spcBef>
                <a:spcAft>
                  <a:spcPct val="0"/>
                </a:spcAft>
                <a:buClr>
                  <a:srgbClr val="00619D"/>
                </a:buClr>
                <a:buFont typeface="Verdana" panose="020B0604030504040204" pitchFamily="34" charset="0"/>
                <a:defRPr sz="1400">
                  <a:solidFill>
                    <a:schemeClr val="tx1"/>
                  </a:solidFill>
                  <a:latin typeface="Verdana" panose="020B0604030504040204" pitchFamily="34" charset="0"/>
                </a:defRPr>
              </a:lvl9pPr>
            </a:lstStyle>
            <a:p>
              <a:pPr eaLnBrk="1" fontAlgn="auto" hangingPunct="1">
                <a:spcBef>
                  <a:spcPct val="0"/>
                </a:spcBef>
                <a:spcAft>
                  <a:spcPct val="0"/>
                </a:spcAft>
                <a:buClrTx/>
                <a:buSzTx/>
                <a:buFontTx/>
                <a:buNone/>
              </a:pPr>
              <a:endParaRPr lang="en-US" altLang="en-US" sz="1800" dirty="0">
                <a:solidFill>
                  <a:srgbClr val="000000"/>
                </a:solidFill>
              </a:endParaRPr>
            </a:p>
          </p:txBody>
        </p:sp>
      </p:grpSp>
      <p:pic>
        <p:nvPicPr>
          <p:cNvPr id="2" name="Picture 1"/>
          <p:cNvPicPr>
            <a:picLocks noChangeAspect="1"/>
          </p:cNvPicPr>
          <p:nvPr/>
        </p:nvPicPr>
        <p:blipFill>
          <a:blip r:embed="rId3"/>
          <a:stretch>
            <a:fillRect/>
          </a:stretch>
        </p:blipFill>
        <p:spPr>
          <a:xfrm>
            <a:off x="6991925" y="228560"/>
            <a:ext cx="2152075" cy="688908"/>
          </a:xfrm>
          <a:prstGeom prst="rect">
            <a:avLst/>
          </a:prstGeom>
        </p:spPr>
      </p:pic>
      <p:pic>
        <p:nvPicPr>
          <p:cNvPr id="3" name="Picture 2"/>
          <p:cNvPicPr>
            <a:picLocks noChangeAspect="1"/>
          </p:cNvPicPr>
          <p:nvPr/>
        </p:nvPicPr>
        <p:blipFill>
          <a:blip r:embed="rId3"/>
          <a:stretch>
            <a:fillRect/>
          </a:stretch>
        </p:blipFill>
        <p:spPr>
          <a:xfrm>
            <a:off x="6922903" y="265126"/>
            <a:ext cx="2152075" cy="688908"/>
          </a:xfrm>
          <a:prstGeom prst="rect">
            <a:avLst/>
          </a:prstGeom>
        </p:spPr>
      </p:pic>
      <p:pic>
        <p:nvPicPr>
          <p:cNvPr id="4" name="Picture 3"/>
          <p:cNvPicPr>
            <a:picLocks noChangeAspect="1"/>
          </p:cNvPicPr>
          <p:nvPr/>
        </p:nvPicPr>
        <p:blipFill>
          <a:blip r:embed="rId4"/>
          <a:stretch>
            <a:fillRect/>
          </a:stretch>
        </p:blipFill>
        <p:spPr>
          <a:xfrm>
            <a:off x="837876" y="1203767"/>
            <a:ext cx="7468247" cy="4450466"/>
          </a:xfrm>
          <a:prstGeom prst="rect">
            <a:avLst/>
          </a:prstGeom>
        </p:spPr>
      </p:pic>
    </p:spTree>
    <p:extLst>
      <p:ext uri="{BB962C8B-B14F-4D97-AF65-F5344CB8AC3E}">
        <p14:creationId xmlns:p14="http://schemas.microsoft.com/office/powerpoint/2010/main" val="1814418773"/>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a:xfrm>
            <a:off x="228600" y="228600"/>
            <a:ext cx="7239000" cy="762000"/>
          </a:xfrm>
        </p:spPr>
        <p:txBody>
          <a:bodyPr/>
          <a:lstStyle/>
          <a:p>
            <a:r>
              <a:rPr lang="en-US" sz="2400" dirty="0" smtClean="0"/>
              <a:t>Stewardship of the Environment</a:t>
            </a:r>
            <a:endParaRPr lang="en-US" sz="2400" dirty="0"/>
          </a:p>
        </p:txBody>
      </p:sp>
      <p:pic>
        <p:nvPicPr>
          <p:cNvPr id="4" name="Picture 3"/>
          <p:cNvPicPr>
            <a:picLocks noChangeAspect="1"/>
          </p:cNvPicPr>
          <p:nvPr/>
        </p:nvPicPr>
        <p:blipFill>
          <a:blip r:embed="rId3"/>
          <a:stretch>
            <a:fillRect/>
          </a:stretch>
        </p:blipFill>
        <p:spPr>
          <a:xfrm>
            <a:off x="351486" y="1295400"/>
            <a:ext cx="3496614" cy="3917583"/>
          </a:xfrm>
          <a:prstGeom prst="rect">
            <a:avLst/>
          </a:prstGeom>
        </p:spPr>
      </p:pic>
      <p:sp>
        <p:nvSpPr>
          <p:cNvPr id="7" name="Rectangle 6"/>
          <p:cNvSpPr/>
          <p:nvPr/>
        </p:nvSpPr>
        <p:spPr>
          <a:xfrm>
            <a:off x="286265" y="5420745"/>
            <a:ext cx="8687769" cy="895117"/>
          </a:xfrm>
          <a:prstGeom prst="rect">
            <a:avLst/>
          </a:prstGeom>
        </p:spPr>
        <p:txBody>
          <a:bodyPr wrap="square">
            <a:spAutoFit/>
          </a:bodyPr>
          <a:lstStyle/>
          <a:p>
            <a:pPr marL="285750" indent="-285750" eaLnBrk="1" fontAlgn="auto" hangingPunct="1">
              <a:lnSpc>
                <a:spcPct val="150000"/>
              </a:lnSpc>
              <a:spcBef>
                <a:spcPts val="0"/>
              </a:spcBef>
              <a:spcAft>
                <a:spcPts val="450"/>
              </a:spcAft>
              <a:buClr>
                <a:srgbClr val="0070C0"/>
              </a:buClr>
              <a:buSzPct val="100000"/>
              <a:buFont typeface="Arial" panose="020B0604020202020204" pitchFamily="34" charset="0"/>
              <a:buChar char="•"/>
            </a:pPr>
            <a:r>
              <a:rPr lang="en-US" sz="1600" kern="1400" dirty="0" smtClean="0">
                <a:solidFill>
                  <a:srgbClr val="000000"/>
                </a:solidFill>
                <a:latin typeface="Verdana"/>
              </a:rPr>
              <a:t>April 7, 2017-Govenor Brown declared the drought over </a:t>
            </a:r>
          </a:p>
          <a:p>
            <a:pPr marL="285750" indent="-285750" eaLnBrk="1" fontAlgn="auto" hangingPunct="1">
              <a:lnSpc>
                <a:spcPct val="150000"/>
              </a:lnSpc>
              <a:spcBef>
                <a:spcPts val="0"/>
              </a:spcBef>
              <a:spcAft>
                <a:spcPts val="450"/>
              </a:spcAft>
              <a:buClr>
                <a:srgbClr val="0070C0"/>
              </a:buClr>
              <a:buSzPct val="100000"/>
              <a:buFont typeface="Arial" panose="020B0604020202020204" pitchFamily="34" charset="0"/>
              <a:buChar char="•"/>
            </a:pPr>
            <a:r>
              <a:rPr lang="en-US" sz="1600" kern="1400" dirty="0">
                <a:solidFill>
                  <a:srgbClr val="000000"/>
                </a:solidFill>
                <a:latin typeface="Verdana"/>
              </a:rPr>
              <a:t>SWRCB-Making Water Conservation a California Way of </a:t>
            </a:r>
            <a:r>
              <a:rPr lang="en-US" sz="1600" kern="1400" dirty="0" smtClean="0">
                <a:solidFill>
                  <a:srgbClr val="000000"/>
                </a:solidFill>
                <a:latin typeface="Verdana"/>
              </a:rPr>
              <a:t>Life</a:t>
            </a:r>
            <a:r>
              <a:rPr lang="en-US" sz="1050" kern="1400" dirty="0">
                <a:solidFill>
                  <a:srgbClr val="000000"/>
                </a:solidFill>
              </a:rPr>
              <a:t> </a:t>
            </a:r>
          </a:p>
        </p:txBody>
      </p:sp>
      <p:pic>
        <p:nvPicPr>
          <p:cNvPr id="2" name="Picture 1"/>
          <p:cNvPicPr>
            <a:picLocks noChangeAspect="1"/>
          </p:cNvPicPr>
          <p:nvPr/>
        </p:nvPicPr>
        <p:blipFill>
          <a:blip r:embed="rId4"/>
          <a:stretch>
            <a:fillRect/>
          </a:stretch>
        </p:blipFill>
        <p:spPr>
          <a:xfrm>
            <a:off x="6991925" y="265146"/>
            <a:ext cx="2152075" cy="688908"/>
          </a:xfrm>
          <a:prstGeom prst="rect">
            <a:avLst/>
          </a:prstGeom>
        </p:spPr>
      </p:pic>
      <p:pic>
        <p:nvPicPr>
          <p:cNvPr id="6" name="Picture 5"/>
          <p:cNvPicPr>
            <a:picLocks noChangeAspect="1"/>
          </p:cNvPicPr>
          <p:nvPr/>
        </p:nvPicPr>
        <p:blipFill>
          <a:blip r:embed="rId5"/>
          <a:stretch>
            <a:fillRect/>
          </a:stretch>
        </p:blipFill>
        <p:spPr>
          <a:xfrm>
            <a:off x="4039138" y="1263388"/>
            <a:ext cx="3556148" cy="3949595"/>
          </a:xfrm>
          <a:prstGeom prst="rect">
            <a:avLst/>
          </a:prstGeom>
        </p:spPr>
      </p:pic>
    </p:spTree>
    <p:extLst>
      <p:ext uri="{BB962C8B-B14F-4D97-AF65-F5344CB8AC3E}">
        <p14:creationId xmlns:p14="http://schemas.microsoft.com/office/powerpoint/2010/main" val="2170413646"/>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owerpoint Design SWS">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Verdana"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owerpoint Design SWS" id="{496F16DB-5F5B-4FB8-A592-DDB817EB2CFE}" vid="{7341E127-22E9-44DA-ADEF-87714302D636}"/>
    </a:ext>
  </a:extLst>
</a:theme>
</file>

<file path=ppt/theme/theme3.xml><?xml version="1.0" encoding="utf-8"?>
<a:theme xmlns:a="http://schemas.openxmlformats.org/drawingml/2006/main" name="1_Powerpoint Design SWS">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Verdana"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owerpoint Design SWS" id="{496F16DB-5F5B-4FB8-A592-DDB817EB2CFE}" vid="{7341E127-22E9-44DA-ADEF-87714302D63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2106</TotalTime>
  <Words>658</Words>
  <Application>Microsoft Office PowerPoint</Application>
  <PresentationFormat>On-screen Show (4:3)</PresentationFormat>
  <Paragraphs>184</Paragraphs>
  <Slides>20</Slides>
  <Notes>5</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20</vt:i4>
      </vt:variant>
    </vt:vector>
  </HeadingPairs>
  <TitlesOfParts>
    <vt:vector size="29" baseType="lpstr">
      <vt:lpstr>Arial</vt:lpstr>
      <vt:lpstr>Calibri</vt:lpstr>
      <vt:lpstr>Calibri Light</vt:lpstr>
      <vt:lpstr>Times New Roman</vt:lpstr>
      <vt:lpstr>Verdana</vt:lpstr>
      <vt:lpstr>Wingdings</vt:lpstr>
      <vt:lpstr>Office Theme</vt:lpstr>
      <vt:lpstr>Powerpoint Design SWS</vt:lpstr>
      <vt:lpstr>1_Powerpoint Design SWS</vt:lpstr>
      <vt:lpstr>Stewards of the Environment </vt:lpstr>
      <vt:lpstr>PowerPoint Presentation</vt:lpstr>
      <vt:lpstr>PowerPoint Presentation</vt:lpstr>
      <vt:lpstr>PowerPoint Presentation</vt:lpstr>
      <vt:lpstr>PowerPoint Presentation</vt:lpstr>
      <vt:lpstr>PowerPoint Presentation</vt:lpstr>
      <vt:lpstr>Mission and Values</vt:lpstr>
      <vt:lpstr>Safety</vt:lpstr>
      <vt:lpstr>Stewardship of the Environment</vt:lpstr>
      <vt:lpstr>Stewardship of the Environment</vt:lpstr>
      <vt:lpstr>Customer Care</vt:lpstr>
      <vt:lpstr>Customer Care</vt:lpstr>
      <vt:lpstr>Employee Success</vt:lpstr>
      <vt:lpstr>Community Citizenship</vt:lpstr>
      <vt:lpstr>Mission and Values</vt:lpstr>
      <vt:lpstr>Plant 129</vt:lpstr>
      <vt:lpstr>Regulated by the CPUC</vt:lpstr>
      <vt:lpstr>General Rate Case</vt:lpstr>
      <vt:lpstr>Mission and Values</vt:lpstr>
      <vt:lpstr>PowerPoint Presentation</vt:lpstr>
    </vt:vector>
  </TitlesOfParts>
  <Company>SWWC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Suburban Water System Orientation Tour</dc:title>
  <dc:creator>Craig Gott</dc:creator>
  <cp:lastModifiedBy>Lauren James</cp:lastModifiedBy>
  <cp:revision>121</cp:revision>
  <cp:lastPrinted>2017-05-05T17:12:17Z</cp:lastPrinted>
  <dcterms:created xsi:type="dcterms:W3CDTF">2016-05-04T16:32:43Z</dcterms:created>
  <dcterms:modified xsi:type="dcterms:W3CDTF">2017-06-23T17:41:01Z</dcterms:modified>
</cp:coreProperties>
</file>