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590" autoAdjust="0"/>
  </p:normalViewPr>
  <p:slideViewPr>
    <p:cSldViewPr snapToGrid="0" snapToObjects="1">
      <p:cViewPr>
        <p:scale>
          <a:sx n="72" d="100"/>
          <a:sy n="72" d="100"/>
        </p:scale>
        <p:origin x="-2754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184A2-ABBD-7844-9C52-9C9B4E887DA2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2939A-875D-0E4D-935D-3A7726FDA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64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939A-875D-0E4D-935D-3A7726FDA5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33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Content Placeholder 3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5251" b="-15251"/>
          <a:stretch/>
        </p:blipFill>
        <p:spPr bwMode="auto">
          <a:xfrm>
            <a:off x="228600" y="4358838"/>
            <a:ext cx="2945837" cy="164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file://localhost/Users/kendallflint/Documents/Water%20Images/water-drop-icon11.gif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file://localhost/Users/kendallflint/Documents/California%20Water%20Association/Tool%20Kit/Final%20Tool%20Kit%20Documents/face%20cube_4Nov2011.tif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067" r="4067"/>
          <a:stretch/>
        </p:blipFill>
        <p:spPr bwMode="auto">
          <a:xfrm>
            <a:off x="140115" y="336711"/>
            <a:ext cx="2382777" cy="1109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834532" y="228600"/>
            <a:ext cx="7082957" cy="1362456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4532" y="338328"/>
            <a:ext cx="6852268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1824466"/>
            <a:ext cx="7408333" cy="4301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2" descr="Vertical graphic"/>
          <p:cNvPicPr>
            <a:picLocks noChangeAspect="1" noChangeArrowheads="1"/>
          </p:cNvPicPr>
          <p:nvPr userDrawn="1"/>
        </p:nvPicPr>
        <p:blipFill>
          <a:blip r:embed="rId14"/>
          <a:srcRect l="11331" t="4723" r="11700" b="87291"/>
          <a:stretch>
            <a:fillRect/>
          </a:stretch>
        </p:blipFill>
        <p:spPr bwMode="auto">
          <a:xfrm>
            <a:off x="7256964" y="6165850"/>
            <a:ext cx="16605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face cube_4Nov2011.tif" descr="/Users/kendallflint/Documents/California Water Association/Tool Kit/Final Tool Kit Documents/face cube_4Nov2011.tif"/>
          <p:cNvPicPr>
            <a:picLocks noChangeAspect="1"/>
          </p:cNvPicPr>
          <p:nvPr userDrawn="1"/>
        </p:nvPicPr>
        <p:blipFill rotWithShape="1">
          <a:blip r:embed="rId15" r:link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89" b="18787"/>
          <a:stretch/>
        </p:blipFill>
        <p:spPr>
          <a:xfrm>
            <a:off x="7820484" y="6165850"/>
            <a:ext cx="543631" cy="5476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17" r:link="rId1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17" r:link="rId18"/>
        </a:buBlip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/>
              <a:t>Water Quality Compliance</a:t>
            </a:r>
            <a:endParaRPr lang="en-US" sz="60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California Water Association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5251" b="-15251"/>
          <a:stretch/>
        </p:blipFill>
        <p:spPr bwMode="auto">
          <a:xfrm>
            <a:off x="251481" y="5382025"/>
            <a:ext cx="2945837" cy="164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1876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SWDA requires </a:t>
            </a:r>
            <a:r>
              <a:rPr lang="en-US" sz="2800" b="1" dirty="0"/>
              <a:t>any operating water system </a:t>
            </a:r>
            <a:r>
              <a:rPr lang="en-US" sz="2800" dirty="0"/>
              <a:t>to have a water supply permit from the department or the delegated </a:t>
            </a:r>
            <a:r>
              <a:rPr lang="en-US" sz="2800" dirty="0" smtClean="0"/>
              <a:t>authority.</a:t>
            </a:r>
          </a:p>
          <a:p>
            <a:pPr>
              <a:lnSpc>
                <a:spcPct val="60000"/>
              </a:lnSpc>
              <a:spcBef>
                <a:spcPts val="0"/>
              </a:spcBef>
            </a:pPr>
            <a:endParaRPr lang="en-US" sz="2800" dirty="0"/>
          </a:p>
          <a:p>
            <a:pPr lvl="0">
              <a:spcBef>
                <a:spcPts val="0"/>
              </a:spcBef>
            </a:pPr>
            <a:r>
              <a:rPr lang="en-US" sz="2800" dirty="0"/>
              <a:t>The Safe Drinking Water Act (SDWA) was originally passed by Congress in 1974 to protect public health by regulating the nation's public drinking water supply.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Water Quality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51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endParaRPr lang="en-US" dirty="0" smtClean="0"/>
          </a:p>
          <a:p>
            <a:pPr lvl="0"/>
            <a:r>
              <a:rPr lang="en-US" dirty="0" smtClean="0"/>
              <a:t>California’s own </a:t>
            </a:r>
            <a:r>
              <a:rPr lang="en-US" dirty="0"/>
              <a:t>safe drinking water </a:t>
            </a:r>
            <a:r>
              <a:rPr lang="en-US" dirty="0" smtClean="0"/>
              <a:t>act </a:t>
            </a:r>
            <a:r>
              <a:rPr lang="en-US" dirty="0"/>
              <a:t>has two main </a:t>
            </a:r>
            <a:r>
              <a:rPr lang="en-US" dirty="0" smtClean="0"/>
              <a:t>goals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continue the state’s drinking water program, and </a:t>
            </a:r>
            <a:endParaRPr lang="en-US" dirty="0" smtClean="0"/>
          </a:p>
          <a:p>
            <a:pPr lvl="1"/>
            <a:r>
              <a:rPr lang="en-US" dirty="0" smtClean="0"/>
              <a:t>to serve as the primacy </a:t>
            </a:r>
            <a:r>
              <a:rPr lang="en-US" dirty="0"/>
              <a:t>agency for </a:t>
            </a:r>
            <a:r>
              <a:rPr lang="en-US" dirty="0" smtClean="0"/>
              <a:t>enforcement.</a:t>
            </a:r>
          </a:p>
          <a:p>
            <a:pPr lvl="0">
              <a:lnSpc>
                <a:spcPct val="60000"/>
              </a:lnSpc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dirty="0"/>
              <a:t>SDWA authorizes the USEPA to set national health-based standards for drinking water to protect against both naturally occurring and man-made contaminants that may be found in drinking water. </a:t>
            </a:r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Water Quality </a:t>
            </a:r>
            <a:r>
              <a:rPr lang="en-US" sz="4800" b="1" dirty="0" smtClean="0"/>
              <a:t>Compliance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90447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9068" y="2551980"/>
            <a:ext cx="7620367" cy="2758008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All water </a:t>
            </a:r>
            <a:r>
              <a:rPr lang="en-US" sz="2800" dirty="0" smtClean="0"/>
              <a:t>providers, whether  </a:t>
            </a:r>
            <a:r>
              <a:rPr lang="en-US" sz="2800" dirty="0"/>
              <a:t>investor-owned water utilities </a:t>
            </a:r>
            <a:r>
              <a:rPr lang="en-US" sz="2800" dirty="0" smtClean="0"/>
              <a:t>regulated </a:t>
            </a:r>
            <a:r>
              <a:rPr lang="en-US" sz="2800" dirty="0"/>
              <a:t>by state public utility commissions </a:t>
            </a:r>
            <a:r>
              <a:rPr lang="en-US" sz="2800" dirty="0" smtClean="0"/>
              <a:t>or </a:t>
            </a:r>
            <a:r>
              <a:rPr lang="en-US" sz="2800" dirty="0"/>
              <a:t>government-owned water utilities </a:t>
            </a:r>
            <a:r>
              <a:rPr lang="en-US" sz="2800" dirty="0" smtClean="0"/>
              <a:t> </a:t>
            </a:r>
            <a:r>
              <a:rPr lang="en-US" sz="2800" dirty="0"/>
              <a:t>must adhere to the same water quality standards, which in California are established by the U.S. Environmental Protection Agency (USEPA) and the California Department of Public Health (CDPH)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Water Quality Compliance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99940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51980"/>
            <a:ext cx="7408333" cy="321667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The CDPH’s responsibility for the quality of these drinking water sources begins at the point where water is pumped from a drinking-water well or surface-water intake point. </a:t>
            </a: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Before </a:t>
            </a:r>
            <a:r>
              <a:rPr lang="en-US" sz="2800" dirty="0"/>
              <a:t>the water is pumped, the State Water Resources Control Board and the Regional Water Quality Control Boards maintain responsibility for the quality of these drinking water sources.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Water Quality Compliance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07388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447</TotalTime>
  <Words>237</Words>
  <Application>Microsoft Office PowerPoint</Application>
  <PresentationFormat>On-screen Show (4:3)</PresentationFormat>
  <Paragraphs>22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Waveform</vt:lpstr>
      <vt:lpstr>Water Quality Compliance</vt:lpstr>
      <vt:lpstr>Water Quality Compliance</vt:lpstr>
      <vt:lpstr>Water Quality Compliance</vt:lpstr>
      <vt:lpstr>Water Quality Compliance</vt:lpstr>
      <vt:lpstr>Water Quality Compliance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Steven C Flint</dc:creator>
  <cp:lastModifiedBy>IN Communications</cp:lastModifiedBy>
  <cp:revision>42</cp:revision>
  <dcterms:created xsi:type="dcterms:W3CDTF">2012-11-30T00:07:57Z</dcterms:created>
  <dcterms:modified xsi:type="dcterms:W3CDTF">2013-07-10T22:24:34Z</dcterms:modified>
</cp:coreProperties>
</file>