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6" r:id="rId1"/>
  </p:sldMasterIdLst>
  <p:notesMasterIdLst>
    <p:notesMasterId r:id="rId6"/>
  </p:notesMasterIdLst>
  <p:sldIdLst>
    <p:sldId id="257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1" autoAdjust="0"/>
    <p:restoredTop sz="94590" autoAdjust="0"/>
  </p:normalViewPr>
  <p:slideViewPr>
    <p:cSldViewPr snapToGrid="0" snapToObjects="1">
      <p:cViewPr>
        <p:scale>
          <a:sx n="72" d="100"/>
          <a:sy n="72" d="100"/>
        </p:scale>
        <p:origin x="-2802" y="-7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184A2-ABBD-7844-9C52-9C9B4E887DA2}" type="datetimeFigureOut">
              <a:rPr lang="en-US" smtClean="0"/>
              <a:pPr/>
              <a:t>7/10/2013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02939A-875D-0E4D-935D-3A7726FDA5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22643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02939A-875D-0E4D-935D-3A7726FDA57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223306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/>
          <a:lstStyle/>
          <a:p>
            <a:fld id="{D140825E-4A15-4D39-8176-1F07E904CB30}" type="datetimeFigureOut">
              <a:rPr lang="en-US" smtClean="0"/>
              <a:pPr/>
              <a:t>7/10/2013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/>
          <a:lstStyle/>
          <a:p>
            <a:fld id="{0FE9C968-8F37-D346-A2DE-934D8331AD5E}" type="datetimeFigureOut">
              <a:rPr lang="en-US" smtClean="0"/>
              <a:pPr/>
              <a:t>7/10/2013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F5266-4E09-5743-819E-EC7148AC16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/>
          <a:lstStyle/>
          <a:p>
            <a:fld id="{0FE9C968-8F37-D346-A2DE-934D8331AD5E}" type="datetimeFigureOut">
              <a:rPr lang="en-US" smtClean="0"/>
              <a:pPr/>
              <a:t>7/10/2013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F5266-4E09-5743-819E-EC7148AC16AD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F5266-4E09-5743-819E-EC7148AC16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/>
          <a:lstStyle/>
          <a:p>
            <a:fld id="{D140825E-4A15-4D39-8176-1F07E904CB30}" type="datetimeFigureOut">
              <a:rPr lang="en-US" smtClean="0"/>
              <a:pPr/>
              <a:t>7/10/2013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5" name="Content Placeholder 3"/>
          <p:cNvPicPr>
            <a:picLocks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t="-15251" b="-15251"/>
          <a:stretch/>
        </p:blipFill>
        <p:spPr bwMode="auto">
          <a:xfrm>
            <a:off x="228600" y="4358838"/>
            <a:ext cx="2945837" cy="16451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F5266-4E09-5743-819E-EC7148AC16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1887604"/>
            <a:ext cx="3822192" cy="4238876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1887604"/>
            <a:ext cx="3822192" cy="4238876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195" y="1848980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196" y="2663816"/>
            <a:ext cx="3822192" cy="346234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848980"/>
            <a:ext cx="4041774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4" y="2663816"/>
            <a:ext cx="4041775" cy="346234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F5266-4E09-5743-819E-EC7148AC16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/>
          <a:lstStyle/>
          <a:p>
            <a:fld id="{0FE9C968-8F37-D346-A2DE-934D8331AD5E}" type="datetimeFigureOut">
              <a:rPr lang="en-US" smtClean="0"/>
              <a:pPr/>
              <a:t>7/10/2013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F5266-4E09-5743-819E-EC7148AC16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/>
          <a:lstStyle/>
          <a:p>
            <a:fld id="{0FE9C968-8F37-D346-A2DE-934D8331AD5E}" type="datetimeFigureOut">
              <a:rPr lang="en-US" smtClean="0"/>
              <a:pPr/>
              <a:t>7/10/2013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F5266-4E09-5743-819E-EC7148AC16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/>
          <a:lstStyle/>
          <a:p>
            <a:fld id="{0FE9C968-8F37-D346-A2DE-934D8331AD5E}" type="datetimeFigureOut">
              <a:rPr lang="en-US" smtClean="0"/>
              <a:pPr/>
              <a:t>7/10/2013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F5266-4E09-5743-819E-EC7148AC16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/>
          <a:lstStyle/>
          <a:p>
            <a:fld id="{0FE9C968-8F37-D346-A2DE-934D8331AD5E}" type="datetimeFigureOut">
              <a:rPr lang="en-US" smtClean="0"/>
              <a:pPr/>
              <a:t>7/10/2013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F5266-4E09-5743-819E-EC7148AC16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18" Type="http://schemas.openxmlformats.org/officeDocument/2006/relationships/image" Target="file://localhost/Users/kendallflint/Documents/Water%20Images/water-drop-icon11.gif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gif"/><Relationship Id="rId2" Type="http://schemas.openxmlformats.org/officeDocument/2006/relationships/slideLayout" Target="../slideLayouts/slideLayout2.xml"/><Relationship Id="rId16" Type="http://schemas.openxmlformats.org/officeDocument/2006/relationships/image" Target="file://localhost/Users/kendallflint/Documents/California%20Water%20Association/Tool%20Kit/Final%20Tool%20Kit%20Documents/face%20cube_4Nov2011.tif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tif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Content Placeholder 3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4067" r="4067"/>
          <a:stretch/>
        </p:blipFill>
        <p:spPr bwMode="auto">
          <a:xfrm>
            <a:off x="140115" y="336711"/>
            <a:ext cx="2382777" cy="11098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14" name="Rounded Rectangle 13"/>
          <p:cNvSpPr/>
          <p:nvPr/>
        </p:nvSpPr>
        <p:spPr>
          <a:xfrm>
            <a:off x="1834532" y="228600"/>
            <a:ext cx="7115830" cy="1479836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34532" y="338328"/>
            <a:ext cx="6852268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77CF5266-4E09-5743-819E-EC7148AC16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1824466"/>
            <a:ext cx="7408333" cy="43016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5" name="Picture 12" descr="Vertical graphic"/>
          <p:cNvPicPr>
            <a:picLocks noChangeAspect="1" noChangeArrowheads="1"/>
          </p:cNvPicPr>
          <p:nvPr userDrawn="1"/>
        </p:nvPicPr>
        <p:blipFill>
          <a:blip r:embed="rId14"/>
          <a:srcRect l="11331" t="4723" r="11700" b="87291"/>
          <a:stretch>
            <a:fillRect/>
          </a:stretch>
        </p:blipFill>
        <p:spPr bwMode="auto">
          <a:xfrm>
            <a:off x="7256964" y="6165850"/>
            <a:ext cx="1660525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face cube_4Nov2011.tif" descr="/Users/kendallflint/Documents/California Water Association/Tool Kit/Final Tool Kit Documents/face cube_4Nov2011.tif"/>
          <p:cNvPicPr>
            <a:picLocks noChangeAspect="1"/>
          </p:cNvPicPr>
          <p:nvPr userDrawn="1"/>
        </p:nvPicPr>
        <p:blipFill rotWithShape="1">
          <a:blip r:embed="rId15" r:link="rId1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989" b="18787"/>
          <a:stretch/>
        </p:blipFill>
        <p:spPr>
          <a:xfrm>
            <a:off x="7820484" y="6165850"/>
            <a:ext cx="543631" cy="54768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Tx/>
        <a:buBlip>
          <a:blip r:embed="rId17" r:link="rId18"/>
        </a:buBlip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Tx/>
        <a:buBlip>
          <a:blip r:embed="rId17" r:link="rId18"/>
        </a:buBlip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6000" b="1" dirty="0" smtClean="0"/>
              <a:t>Title</a:t>
            </a:r>
            <a:endParaRPr lang="en-US" sz="6000" b="1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California Water Association</a:t>
            </a:r>
            <a:endParaRPr lang="en-US" sz="4000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4294967295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t="-15251" b="-15251"/>
          <a:stretch/>
        </p:blipFill>
        <p:spPr bwMode="auto">
          <a:xfrm>
            <a:off x="251481" y="5382025"/>
            <a:ext cx="2945837" cy="16451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24187692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18870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79970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53837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Waveform.thmx</Template>
  <TotalTime>455</TotalTime>
  <Words>5</Words>
  <Application>Microsoft Office PowerPoint</Application>
  <PresentationFormat>On-screen Show (4:3)</PresentationFormat>
  <Paragraphs>3</Paragraphs>
  <Slides>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Waveform</vt:lpstr>
      <vt:lpstr>Title</vt:lpstr>
      <vt:lpstr>Slide 2</vt:lpstr>
      <vt:lpstr>Slide 3</vt:lpstr>
      <vt:lpstr>Slide 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Steven C Flint</dc:creator>
  <cp:lastModifiedBy>IN Communications</cp:lastModifiedBy>
  <cp:revision>47</cp:revision>
  <dcterms:created xsi:type="dcterms:W3CDTF">2012-11-30T00:07:57Z</dcterms:created>
  <dcterms:modified xsi:type="dcterms:W3CDTF">2013-07-10T22:24:05Z</dcterms:modified>
</cp:coreProperties>
</file>